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2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9" r:id="rId3"/>
    <p:sldId id="285" r:id="rId4"/>
    <p:sldId id="272" r:id="rId5"/>
    <p:sldId id="286" r:id="rId6"/>
    <p:sldId id="261" r:id="rId7"/>
    <p:sldId id="277" r:id="rId8"/>
    <p:sldId id="284" r:id="rId9"/>
    <p:sldId id="283" r:id="rId10"/>
    <p:sldId id="280" r:id="rId11"/>
    <p:sldId id="281" r:id="rId12"/>
    <p:sldId id="268" r:id="rId13"/>
    <p:sldId id="282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0" autoAdjust="0"/>
    <p:restoredTop sz="75696" autoAdjust="0"/>
  </p:normalViewPr>
  <p:slideViewPr>
    <p:cSldViewPr snapToGrid="0" snapToObjects="1">
      <p:cViewPr varScale="1">
        <p:scale>
          <a:sx n="71" d="100"/>
          <a:sy n="71" d="100"/>
        </p:scale>
        <p:origin x="-24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jahid2:Desktop:sesoc:char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jahid2:Desktop:sesoc:cha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4967730671718"/>
          <c:y val="0.0563447106083827"/>
          <c:w val="0.805337132668604"/>
          <c:h val="0.69388399039969"/>
        </c:manualLayout>
      </c:layout>
      <c:barChart>
        <c:barDir val="col"/>
        <c:grouping val="stacked"/>
        <c:varyColors val="0"/>
        <c:ser>
          <c:idx val="0"/>
          <c:order val="0"/>
          <c:tx>
            <c:v>Cryptography</c:v>
          </c:tx>
          <c:invertIfNegative val="0"/>
          <c:cat>
            <c:strRef>
              <c:f>Sheet1!$A$2:$A$4</c:f>
              <c:strCache>
                <c:ptCount val="3"/>
                <c:pt idx="0">
                  <c:v>View Own Wall</c:v>
                </c:pt>
                <c:pt idx="1">
                  <c:v>View Others’ Wall</c:v>
                </c:pt>
                <c:pt idx="2">
                  <c:v>View Newsfeed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199.2</c:v>
                </c:pt>
                <c:pt idx="1">
                  <c:v>301.2</c:v>
                </c:pt>
                <c:pt idx="2">
                  <c:v>284.4</c:v>
                </c:pt>
              </c:numCache>
            </c:numRef>
          </c:val>
        </c:ser>
        <c:ser>
          <c:idx val="1"/>
          <c:order val="1"/>
          <c:invertIfNegative val="0"/>
          <c:cat>
            <c:strRef>
              <c:f>Sheet1!$A$2:$A$4</c:f>
              <c:strCache>
                <c:ptCount val="3"/>
                <c:pt idx="0">
                  <c:v>View Own Wall</c:v>
                </c:pt>
                <c:pt idx="1">
                  <c:v>View Others’ Wall</c:v>
                </c:pt>
                <c:pt idx="2">
                  <c:v>View Newsfeed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56.0</c:v>
                </c:pt>
                <c:pt idx="1">
                  <c:v>56.3</c:v>
                </c:pt>
                <c:pt idx="2">
                  <c:v>51.90000000000003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2134316344"/>
        <c:axId val="2134402536"/>
      </c:barChart>
      <c:catAx>
        <c:axId val="2134316344"/>
        <c:scaling>
          <c:orientation val="minMax"/>
        </c:scaling>
        <c:delete val="0"/>
        <c:axPos val="b"/>
        <c:majorTickMark val="none"/>
        <c:minorTickMark val="none"/>
        <c:tickLblPos val="nextTo"/>
        <c:crossAx val="2134402536"/>
        <c:crosses val="autoZero"/>
        <c:auto val="1"/>
        <c:lblAlgn val="ctr"/>
        <c:lblOffset val="100"/>
        <c:noMultiLvlLbl val="0"/>
      </c:catAx>
      <c:valAx>
        <c:axId val="213440253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(sec)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34316344"/>
        <c:crosses val="autoZero"/>
        <c:crossBetween val="between"/>
      </c:valAx>
    </c:plotArea>
    <c:legend>
      <c:legendPos val="b"/>
      <c:legendEntry>
        <c:idx val="1"/>
        <c:delete val="1"/>
      </c:legendEntry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33592473700958"/>
          <c:y val="0.0358016139739023"/>
          <c:w val="0.722443757131464"/>
          <c:h val="0.684599187979029"/>
        </c:manualLayout>
      </c:layout>
      <c:barChart>
        <c:barDir val="col"/>
        <c:grouping val="stacked"/>
        <c:varyColors val="0"/>
        <c:ser>
          <c:idx val="0"/>
          <c:order val="0"/>
          <c:tx>
            <c:v>Cryptography</c:v>
          </c:tx>
          <c:invertIfNegative val="0"/>
          <c:cat>
            <c:strRef>
              <c:f>Sheet1!$A$7:$A$8</c:f>
              <c:strCache>
                <c:ptCount val="2"/>
                <c:pt idx="0">
                  <c:v>View Own Wall</c:v>
                </c:pt>
                <c:pt idx="1">
                  <c:v>View Others’ Wall</c:v>
                </c:pt>
              </c:strCache>
            </c:strRef>
          </c:cat>
          <c:val>
            <c:numRef>
              <c:f>Sheet1!$C$7:$C$8</c:f>
              <c:numCache>
                <c:formatCode>General</c:formatCode>
                <c:ptCount val="2"/>
                <c:pt idx="0">
                  <c:v>171.03</c:v>
                </c:pt>
                <c:pt idx="1">
                  <c:v>188.1</c:v>
                </c:pt>
              </c:numCache>
            </c:numRef>
          </c:val>
        </c:ser>
        <c:ser>
          <c:idx val="1"/>
          <c:order val="1"/>
          <c:invertIfNegative val="0"/>
          <c:cat>
            <c:strRef>
              <c:f>Sheet1!$A$7:$A$8</c:f>
              <c:strCache>
                <c:ptCount val="2"/>
                <c:pt idx="0">
                  <c:v>View Own Wall</c:v>
                </c:pt>
                <c:pt idx="1">
                  <c:v>View Others’ Wall</c:v>
                </c:pt>
              </c:strCache>
            </c:strRef>
          </c:cat>
          <c:val>
            <c:numRef>
              <c:f>Sheet1!$D$7:$D$8</c:f>
              <c:numCache>
                <c:formatCode>General</c:formatCode>
                <c:ptCount val="2"/>
                <c:pt idx="0">
                  <c:v>5.13300000000001</c:v>
                </c:pt>
                <c:pt idx="1">
                  <c:v>4.353100000000007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2134145544"/>
        <c:axId val="2134177544"/>
      </c:barChart>
      <c:catAx>
        <c:axId val="2134145544"/>
        <c:scaling>
          <c:orientation val="minMax"/>
        </c:scaling>
        <c:delete val="0"/>
        <c:axPos val="b"/>
        <c:majorTickMark val="none"/>
        <c:minorTickMark val="none"/>
        <c:tickLblPos val="nextTo"/>
        <c:crossAx val="2134177544"/>
        <c:crosses val="autoZero"/>
        <c:auto val="1"/>
        <c:lblAlgn val="ctr"/>
        <c:lblOffset val="100"/>
        <c:noMultiLvlLbl val="0"/>
      </c:catAx>
      <c:valAx>
        <c:axId val="213417754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(sec)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34145544"/>
        <c:crosses val="autoZero"/>
        <c:crossBetween val="between"/>
      </c:valAx>
    </c:plotArea>
    <c:legend>
      <c:legendPos val="b"/>
      <c:legendEntry>
        <c:idx val="1"/>
        <c:delete val="1"/>
      </c:legendEntry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DA63C2-6200-4C3F-89CC-470421B83C4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B8E33F-D072-465A-B834-EF3DF3E02FDA}">
      <dgm:prSet phldrT="[Text]" custT="1"/>
      <dgm:spPr/>
      <dgm:t>
        <a:bodyPr/>
        <a:lstStyle/>
        <a:p>
          <a:r>
            <a:rPr lang="en-US" sz="2000" dirty="0" smtClean="0"/>
            <a:t>Object</a:t>
          </a:r>
          <a:endParaRPr lang="en-US" sz="2000" dirty="0"/>
        </a:p>
      </dgm:t>
    </dgm:pt>
    <dgm:pt modelId="{6273653C-B786-41AB-A04C-C759B64B3778}" type="parTrans" cxnId="{F90E4C7D-1E4C-4D4B-925A-4CA67A394EBE}">
      <dgm:prSet/>
      <dgm:spPr/>
      <dgm:t>
        <a:bodyPr/>
        <a:lstStyle/>
        <a:p>
          <a:endParaRPr lang="en-US" sz="2000"/>
        </a:p>
      </dgm:t>
    </dgm:pt>
    <dgm:pt modelId="{2FFF3E98-16E1-4CF4-91A8-E1F6A7968B2C}" type="sibTrans" cxnId="{F90E4C7D-1E4C-4D4B-925A-4CA67A394EBE}">
      <dgm:prSet/>
      <dgm:spPr/>
      <dgm:t>
        <a:bodyPr/>
        <a:lstStyle/>
        <a:p>
          <a:endParaRPr lang="en-US" sz="2000"/>
        </a:p>
      </dgm:t>
    </dgm:pt>
    <dgm:pt modelId="{4CE483B3-692E-474F-AB6C-0B2A456022FC}">
      <dgm:prSet phldrT="[Text]" custT="1"/>
      <dgm:spPr/>
      <dgm:t>
        <a:bodyPr/>
        <a:lstStyle/>
        <a:p>
          <a:r>
            <a:rPr lang="en-US" sz="2000" dirty="0" smtClean="0"/>
            <a:t>Data</a:t>
          </a:r>
          <a:endParaRPr lang="en-US" sz="2000" dirty="0"/>
        </a:p>
      </dgm:t>
    </dgm:pt>
    <dgm:pt modelId="{F768CACB-388F-4B07-AB73-CEC0E0AB778A}" type="parTrans" cxnId="{382C3CD4-C7B7-464E-B51C-CCDA29E6B896}">
      <dgm:prSet/>
      <dgm:spPr/>
      <dgm:t>
        <a:bodyPr/>
        <a:lstStyle/>
        <a:p>
          <a:endParaRPr lang="en-US" sz="2000"/>
        </a:p>
      </dgm:t>
    </dgm:pt>
    <dgm:pt modelId="{05C5186D-12E9-4DE5-9056-5D009B999D02}" type="sibTrans" cxnId="{382C3CD4-C7B7-464E-B51C-CCDA29E6B896}">
      <dgm:prSet/>
      <dgm:spPr/>
      <dgm:t>
        <a:bodyPr/>
        <a:lstStyle/>
        <a:p>
          <a:endParaRPr lang="en-US" sz="2000"/>
        </a:p>
      </dgm:t>
    </dgm:pt>
    <dgm:pt modelId="{E80A3073-8F9E-4A34-9D48-34E0C9A86F3B}">
      <dgm:prSet phldrT="[Text]" custT="1"/>
      <dgm:spPr/>
      <dgm:t>
        <a:bodyPr/>
        <a:lstStyle/>
        <a:p>
          <a:r>
            <a:rPr lang="en-US" sz="2000" dirty="0" smtClean="0"/>
            <a:t>Policy</a:t>
          </a:r>
          <a:endParaRPr lang="en-US" sz="2000" dirty="0"/>
        </a:p>
      </dgm:t>
    </dgm:pt>
    <dgm:pt modelId="{E9429878-FACD-4081-BB30-FE50681347DC}" type="parTrans" cxnId="{00DED9DF-4999-43F2-8FD7-595D6A259A1E}">
      <dgm:prSet/>
      <dgm:spPr/>
      <dgm:t>
        <a:bodyPr/>
        <a:lstStyle/>
        <a:p>
          <a:endParaRPr lang="en-US" sz="2000"/>
        </a:p>
      </dgm:t>
    </dgm:pt>
    <dgm:pt modelId="{25019BCC-D98B-4E1A-BE50-2D21B8CA6BC8}" type="sibTrans" cxnId="{00DED9DF-4999-43F2-8FD7-595D6A259A1E}">
      <dgm:prSet/>
      <dgm:spPr/>
      <dgm:t>
        <a:bodyPr/>
        <a:lstStyle/>
        <a:p>
          <a:endParaRPr lang="en-US" sz="2000"/>
        </a:p>
      </dgm:t>
    </dgm:pt>
    <dgm:pt modelId="{60CEFF9F-BD63-449E-A473-3F8253241764}">
      <dgm:prSet phldrT="[Text]" custT="1"/>
      <dgm:spPr/>
      <dgm:t>
        <a:bodyPr/>
        <a:lstStyle/>
        <a:p>
          <a:r>
            <a:rPr lang="en-US" sz="2000" dirty="0" err="1" smtClean="0"/>
            <a:t>ReferenceList</a:t>
          </a:r>
          <a:endParaRPr lang="en-US" sz="2000" dirty="0"/>
        </a:p>
      </dgm:t>
    </dgm:pt>
    <dgm:pt modelId="{EC551C17-EE20-4C71-B6AC-74FBD3584C4D}" type="parTrans" cxnId="{F64302FE-9E90-4A8E-8FFA-F67888FAFFD2}">
      <dgm:prSet/>
      <dgm:spPr/>
      <dgm:t>
        <a:bodyPr/>
        <a:lstStyle/>
        <a:p>
          <a:endParaRPr lang="en-US" sz="2000"/>
        </a:p>
      </dgm:t>
    </dgm:pt>
    <dgm:pt modelId="{1A7DE197-4633-4537-8EAF-C3C078FA3979}" type="sibTrans" cxnId="{F64302FE-9E90-4A8E-8FFA-F67888FAFFD2}">
      <dgm:prSet/>
      <dgm:spPr/>
      <dgm:t>
        <a:bodyPr/>
        <a:lstStyle/>
        <a:p>
          <a:endParaRPr lang="en-US" sz="2000"/>
        </a:p>
      </dgm:t>
    </dgm:pt>
    <dgm:pt modelId="{8616FA82-550A-436E-8D8A-50D81AE7F1FF}" type="pres">
      <dgm:prSet presAssocID="{6BDA63C2-6200-4C3F-89CC-470421B83C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D0CF80B-3E88-4BF2-BD21-B84D414A5E64}" type="pres">
      <dgm:prSet presAssocID="{7BB8E33F-D072-465A-B834-EF3DF3E02FDA}" presName="root" presStyleCnt="0"/>
      <dgm:spPr/>
    </dgm:pt>
    <dgm:pt modelId="{D04D184A-C4FC-4E2B-AC8F-002DB6040927}" type="pres">
      <dgm:prSet presAssocID="{7BB8E33F-D072-465A-B834-EF3DF3E02FDA}" presName="rootComposite" presStyleCnt="0"/>
      <dgm:spPr/>
    </dgm:pt>
    <dgm:pt modelId="{0B7DC9AF-6652-4B9B-9A18-9D5D0BF6D958}" type="pres">
      <dgm:prSet presAssocID="{7BB8E33F-D072-465A-B834-EF3DF3E02FDA}" presName="rootText" presStyleLbl="node1" presStyleIdx="0" presStyleCnt="1"/>
      <dgm:spPr/>
      <dgm:t>
        <a:bodyPr/>
        <a:lstStyle/>
        <a:p>
          <a:endParaRPr lang="en-US"/>
        </a:p>
      </dgm:t>
    </dgm:pt>
    <dgm:pt modelId="{EEE86712-E066-4CB0-BAFE-A936672BDA58}" type="pres">
      <dgm:prSet presAssocID="{7BB8E33F-D072-465A-B834-EF3DF3E02FDA}" presName="rootConnector" presStyleLbl="node1" presStyleIdx="0" presStyleCnt="1"/>
      <dgm:spPr/>
      <dgm:t>
        <a:bodyPr/>
        <a:lstStyle/>
        <a:p>
          <a:endParaRPr lang="en-US"/>
        </a:p>
      </dgm:t>
    </dgm:pt>
    <dgm:pt modelId="{13B8E4B7-8A74-406B-95D4-7DD54A8D6729}" type="pres">
      <dgm:prSet presAssocID="{7BB8E33F-D072-465A-B834-EF3DF3E02FDA}" presName="childShape" presStyleCnt="0"/>
      <dgm:spPr/>
    </dgm:pt>
    <dgm:pt modelId="{FBDBB793-01AD-48E3-8780-42CC1DAE00B7}" type="pres">
      <dgm:prSet presAssocID="{F768CACB-388F-4B07-AB73-CEC0E0AB778A}" presName="Name13" presStyleLbl="parChTrans1D2" presStyleIdx="0" presStyleCnt="3"/>
      <dgm:spPr/>
      <dgm:t>
        <a:bodyPr/>
        <a:lstStyle/>
        <a:p>
          <a:endParaRPr lang="en-US"/>
        </a:p>
      </dgm:t>
    </dgm:pt>
    <dgm:pt modelId="{8C381149-309D-49A5-BA6D-983DAE27FD5D}" type="pres">
      <dgm:prSet presAssocID="{4CE483B3-692E-474F-AB6C-0B2A456022FC}" presName="childText" presStyleLbl="bgAcc1" presStyleIdx="0" presStyleCnt="3" custScaleX="1763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59E765-B007-4AB7-986E-10A9E90462C9}" type="pres">
      <dgm:prSet presAssocID="{E9429878-FACD-4081-BB30-FE50681347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2D573989-C54A-42D5-8F6F-965C9AD6DC8E}" type="pres">
      <dgm:prSet presAssocID="{E80A3073-8F9E-4A34-9D48-34E0C9A86F3B}" presName="childText" presStyleLbl="bgAcc1" presStyleIdx="1" presStyleCnt="3" custScaleX="1763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BCB6AA-2FDB-4A95-9FC9-08653881F5E2}" type="pres">
      <dgm:prSet presAssocID="{EC551C17-EE20-4C71-B6AC-74FBD3584C4D}" presName="Name13" presStyleLbl="parChTrans1D2" presStyleIdx="2" presStyleCnt="3"/>
      <dgm:spPr/>
      <dgm:t>
        <a:bodyPr/>
        <a:lstStyle/>
        <a:p>
          <a:endParaRPr lang="en-US"/>
        </a:p>
      </dgm:t>
    </dgm:pt>
    <dgm:pt modelId="{7FB328F5-91EB-4AA3-A4C3-030C2A93BF0C}" type="pres">
      <dgm:prSet presAssocID="{60CEFF9F-BD63-449E-A473-3F8253241764}" presName="childText" presStyleLbl="bgAcc1" presStyleIdx="2" presStyleCnt="3" custScaleX="1763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AC2AD0-25AA-CF45-987B-D5360ACB9810}" type="presOf" srcId="{60CEFF9F-BD63-449E-A473-3F8253241764}" destId="{7FB328F5-91EB-4AA3-A4C3-030C2A93BF0C}" srcOrd="0" destOrd="0" presId="urn:microsoft.com/office/officeart/2005/8/layout/hierarchy3"/>
    <dgm:cxn modelId="{3D9E465B-57FD-F245-8B66-591D48AD265F}" type="presOf" srcId="{E80A3073-8F9E-4A34-9D48-34E0C9A86F3B}" destId="{2D573989-C54A-42D5-8F6F-965C9AD6DC8E}" srcOrd="0" destOrd="0" presId="urn:microsoft.com/office/officeart/2005/8/layout/hierarchy3"/>
    <dgm:cxn modelId="{F64302FE-9E90-4A8E-8FFA-F67888FAFFD2}" srcId="{7BB8E33F-D072-465A-B834-EF3DF3E02FDA}" destId="{60CEFF9F-BD63-449E-A473-3F8253241764}" srcOrd="2" destOrd="0" parTransId="{EC551C17-EE20-4C71-B6AC-74FBD3584C4D}" sibTransId="{1A7DE197-4633-4537-8EAF-C3C078FA3979}"/>
    <dgm:cxn modelId="{F90E4C7D-1E4C-4D4B-925A-4CA67A394EBE}" srcId="{6BDA63C2-6200-4C3F-89CC-470421B83C45}" destId="{7BB8E33F-D072-465A-B834-EF3DF3E02FDA}" srcOrd="0" destOrd="0" parTransId="{6273653C-B786-41AB-A04C-C759B64B3778}" sibTransId="{2FFF3E98-16E1-4CF4-91A8-E1F6A7968B2C}"/>
    <dgm:cxn modelId="{BC4A6B17-E2CA-164F-A51C-18F530299222}" type="presOf" srcId="{7BB8E33F-D072-465A-B834-EF3DF3E02FDA}" destId="{EEE86712-E066-4CB0-BAFE-A936672BDA58}" srcOrd="1" destOrd="0" presId="urn:microsoft.com/office/officeart/2005/8/layout/hierarchy3"/>
    <dgm:cxn modelId="{4BC3EA09-1887-EF4A-8933-DA28C68A4651}" type="presOf" srcId="{6BDA63C2-6200-4C3F-89CC-470421B83C45}" destId="{8616FA82-550A-436E-8D8A-50D81AE7F1FF}" srcOrd="0" destOrd="0" presId="urn:microsoft.com/office/officeart/2005/8/layout/hierarchy3"/>
    <dgm:cxn modelId="{4C0BB381-0AB3-CA45-96CE-9CA0D30E037A}" type="presOf" srcId="{4CE483B3-692E-474F-AB6C-0B2A456022FC}" destId="{8C381149-309D-49A5-BA6D-983DAE27FD5D}" srcOrd="0" destOrd="0" presId="urn:microsoft.com/office/officeart/2005/8/layout/hierarchy3"/>
    <dgm:cxn modelId="{00DED9DF-4999-43F2-8FD7-595D6A259A1E}" srcId="{7BB8E33F-D072-465A-B834-EF3DF3E02FDA}" destId="{E80A3073-8F9E-4A34-9D48-34E0C9A86F3B}" srcOrd="1" destOrd="0" parTransId="{E9429878-FACD-4081-BB30-FE50681347DC}" sibTransId="{25019BCC-D98B-4E1A-BE50-2D21B8CA6BC8}"/>
    <dgm:cxn modelId="{764330A2-2232-EF4D-B4E2-65C6101F5E12}" type="presOf" srcId="{E9429878-FACD-4081-BB30-FE50681347DC}" destId="{2159E765-B007-4AB7-986E-10A9E90462C9}" srcOrd="0" destOrd="0" presId="urn:microsoft.com/office/officeart/2005/8/layout/hierarchy3"/>
    <dgm:cxn modelId="{382C3CD4-C7B7-464E-B51C-CCDA29E6B896}" srcId="{7BB8E33F-D072-465A-B834-EF3DF3E02FDA}" destId="{4CE483B3-692E-474F-AB6C-0B2A456022FC}" srcOrd="0" destOrd="0" parTransId="{F768CACB-388F-4B07-AB73-CEC0E0AB778A}" sibTransId="{05C5186D-12E9-4DE5-9056-5D009B999D02}"/>
    <dgm:cxn modelId="{EF1D31A8-DAEB-8B45-BE87-4B0325415BBD}" type="presOf" srcId="{EC551C17-EE20-4C71-B6AC-74FBD3584C4D}" destId="{DCBCB6AA-2FDB-4A95-9FC9-08653881F5E2}" srcOrd="0" destOrd="0" presId="urn:microsoft.com/office/officeart/2005/8/layout/hierarchy3"/>
    <dgm:cxn modelId="{95E9A5C5-98D6-E84E-AA7C-CCFB4A53BE6C}" type="presOf" srcId="{F768CACB-388F-4B07-AB73-CEC0E0AB778A}" destId="{FBDBB793-01AD-48E3-8780-42CC1DAE00B7}" srcOrd="0" destOrd="0" presId="urn:microsoft.com/office/officeart/2005/8/layout/hierarchy3"/>
    <dgm:cxn modelId="{A529FB95-A06A-F647-9BAD-5E42430A33C3}" type="presOf" srcId="{7BB8E33F-D072-465A-B834-EF3DF3E02FDA}" destId="{0B7DC9AF-6652-4B9B-9A18-9D5D0BF6D958}" srcOrd="0" destOrd="0" presId="urn:microsoft.com/office/officeart/2005/8/layout/hierarchy3"/>
    <dgm:cxn modelId="{011D7AA2-319A-7440-9631-02A5FD070C69}" type="presParOf" srcId="{8616FA82-550A-436E-8D8A-50D81AE7F1FF}" destId="{9D0CF80B-3E88-4BF2-BD21-B84D414A5E64}" srcOrd="0" destOrd="0" presId="urn:microsoft.com/office/officeart/2005/8/layout/hierarchy3"/>
    <dgm:cxn modelId="{4F28D990-D7E0-DC4A-ABB3-7C955C615664}" type="presParOf" srcId="{9D0CF80B-3E88-4BF2-BD21-B84D414A5E64}" destId="{D04D184A-C4FC-4E2B-AC8F-002DB6040927}" srcOrd="0" destOrd="0" presId="urn:microsoft.com/office/officeart/2005/8/layout/hierarchy3"/>
    <dgm:cxn modelId="{67C35FB8-C713-BA42-BDF0-0BA33AD0BA6E}" type="presParOf" srcId="{D04D184A-C4FC-4E2B-AC8F-002DB6040927}" destId="{0B7DC9AF-6652-4B9B-9A18-9D5D0BF6D958}" srcOrd="0" destOrd="0" presId="urn:microsoft.com/office/officeart/2005/8/layout/hierarchy3"/>
    <dgm:cxn modelId="{E88A9799-6370-4542-953A-BD5258C41398}" type="presParOf" srcId="{D04D184A-C4FC-4E2B-AC8F-002DB6040927}" destId="{EEE86712-E066-4CB0-BAFE-A936672BDA58}" srcOrd="1" destOrd="0" presId="urn:microsoft.com/office/officeart/2005/8/layout/hierarchy3"/>
    <dgm:cxn modelId="{FD076DD0-5F4B-3D48-82CB-FECB2371B5D3}" type="presParOf" srcId="{9D0CF80B-3E88-4BF2-BD21-B84D414A5E64}" destId="{13B8E4B7-8A74-406B-95D4-7DD54A8D6729}" srcOrd="1" destOrd="0" presId="urn:microsoft.com/office/officeart/2005/8/layout/hierarchy3"/>
    <dgm:cxn modelId="{AD0DEBFD-337B-5641-9E93-42FDA4317234}" type="presParOf" srcId="{13B8E4B7-8A74-406B-95D4-7DD54A8D6729}" destId="{FBDBB793-01AD-48E3-8780-42CC1DAE00B7}" srcOrd="0" destOrd="0" presId="urn:microsoft.com/office/officeart/2005/8/layout/hierarchy3"/>
    <dgm:cxn modelId="{E36F5C74-0AE8-0141-9EF4-D3F0B44B351E}" type="presParOf" srcId="{13B8E4B7-8A74-406B-95D4-7DD54A8D6729}" destId="{8C381149-309D-49A5-BA6D-983DAE27FD5D}" srcOrd="1" destOrd="0" presId="urn:microsoft.com/office/officeart/2005/8/layout/hierarchy3"/>
    <dgm:cxn modelId="{8F7B5774-A9F4-704E-A387-23C1CF0CD1B4}" type="presParOf" srcId="{13B8E4B7-8A74-406B-95D4-7DD54A8D6729}" destId="{2159E765-B007-4AB7-986E-10A9E90462C9}" srcOrd="2" destOrd="0" presId="urn:microsoft.com/office/officeart/2005/8/layout/hierarchy3"/>
    <dgm:cxn modelId="{6BA39494-9E66-CC4E-B12D-33BA3D597CA7}" type="presParOf" srcId="{13B8E4B7-8A74-406B-95D4-7DD54A8D6729}" destId="{2D573989-C54A-42D5-8F6F-965C9AD6DC8E}" srcOrd="3" destOrd="0" presId="urn:microsoft.com/office/officeart/2005/8/layout/hierarchy3"/>
    <dgm:cxn modelId="{57C1842A-235E-B142-8E4C-9838B980769A}" type="presParOf" srcId="{13B8E4B7-8A74-406B-95D4-7DD54A8D6729}" destId="{DCBCB6AA-2FDB-4A95-9FC9-08653881F5E2}" srcOrd="4" destOrd="0" presId="urn:microsoft.com/office/officeart/2005/8/layout/hierarchy3"/>
    <dgm:cxn modelId="{60A5F14C-BEBC-2C41-82DF-26A4A0BF3DD9}" type="presParOf" srcId="{13B8E4B7-8A74-406B-95D4-7DD54A8D6729}" destId="{7FB328F5-91EB-4AA3-A4C3-030C2A93BF0C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DA63C2-6200-4C3F-89CC-470421B83C4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B8E33F-D072-465A-B834-EF3DF3E02FDA}">
      <dgm:prSet phldrT="[Text]" custT="1"/>
      <dgm:spPr/>
      <dgm:t>
        <a:bodyPr/>
        <a:lstStyle/>
        <a:p>
          <a:r>
            <a:rPr lang="en-US" sz="1400" dirty="0" smtClean="0"/>
            <a:t>Object</a:t>
          </a:r>
          <a:endParaRPr lang="en-US" sz="1400" dirty="0"/>
        </a:p>
      </dgm:t>
    </dgm:pt>
    <dgm:pt modelId="{6273653C-B786-41AB-A04C-C759B64B3778}" type="parTrans" cxnId="{F90E4C7D-1E4C-4D4B-925A-4CA67A394EBE}">
      <dgm:prSet/>
      <dgm:spPr/>
      <dgm:t>
        <a:bodyPr/>
        <a:lstStyle/>
        <a:p>
          <a:endParaRPr lang="en-US" sz="1400"/>
        </a:p>
      </dgm:t>
    </dgm:pt>
    <dgm:pt modelId="{2FFF3E98-16E1-4CF4-91A8-E1F6A7968B2C}" type="sibTrans" cxnId="{F90E4C7D-1E4C-4D4B-925A-4CA67A394EBE}">
      <dgm:prSet/>
      <dgm:spPr/>
      <dgm:t>
        <a:bodyPr/>
        <a:lstStyle/>
        <a:p>
          <a:endParaRPr lang="en-US" sz="1400"/>
        </a:p>
      </dgm:t>
    </dgm:pt>
    <dgm:pt modelId="{4CE483B3-692E-474F-AB6C-0B2A456022FC}">
      <dgm:prSet phldrT="[Text]" custT="1"/>
      <dgm:spPr/>
      <dgm:t>
        <a:bodyPr/>
        <a:lstStyle/>
        <a:p>
          <a:r>
            <a:rPr lang="en-US" sz="1200" dirty="0" smtClean="0"/>
            <a:t>Like!</a:t>
          </a:r>
          <a:endParaRPr lang="en-US" sz="1200" dirty="0"/>
        </a:p>
      </dgm:t>
    </dgm:pt>
    <dgm:pt modelId="{F768CACB-388F-4B07-AB73-CEC0E0AB778A}" type="parTrans" cxnId="{382C3CD4-C7B7-464E-B51C-CCDA29E6B896}">
      <dgm:prSet/>
      <dgm:spPr/>
      <dgm:t>
        <a:bodyPr/>
        <a:lstStyle/>
        <a:p>
          <a:endParaRPr lang="en-US" sz="1400"/>
        </a:p>
      </dgm:t>
    </dgm:pt>
    <dgm:pt modelId="{05C5186D-12E9-4DE5-9056-5D009B999D02}" type="sibTrans" cxnId="{382C3CD4-C7B7-464E-B51C-CCDA29E6B896}">
      <dgm:prSet/>
      <dgm:spPr/>
      <dgm:t>
        <a:bodyPr/>
        <a:lstStyle/>
        <a:p>
          <a:endParaRPr lang="en-US" sz="1400"/>
        </a:p>
      </dgm:t>
    </dgm:pt>
    <dgm:pt modelId="{E80A3073-8F9E-4A34-9D48-34E0C9A86F3B}">
      <dgm:prSet phldrT="[Text]" custT="1"/>
      <dgm:spPr/>
      <dgm:t>
        <a:bodyPr/>
        <a:lstStyle/>
        <a:p>
          <a:r>
            <a:rPr lang="en-US" sz="1200" dirty="0" smtClean="0"/>
            <a:t>Friend or </a:t>
          </a:r>
          <a:r>
            <a:rPr lang="en-US" sz="1200" dirty="0" err="1" smtClean="0"/>
            <a:t>Colleague|Bob|Friend</a:t>
          </a:r>
          <a:endParaRPr lang="en-US" sz="1200" dirty="0"/>
        </a:p>
      </dgm:t>
    </dgm:pt>
    <dgm:pt modelId="{E9429878-FACD-4081-BB30-FE50681347DC}" type="parTrans" cxnId="{00DED9DF-4999-43F2-8FD7-595D6A259A1E}">
      <dgm:prSet/>
      <dgm:spPr/>
      <dgm:t>
        <a:bodyPr/>
        <a:lstStyle/>
        <a:p>
          <a:endParaRPr lang="en-US" sz="1400"/>
        </a:p>
      </dgm:t>
    </dgm:pt>
    <dgm:pt modelId="{25019BCC-D98B-4E1A-BE50-2D21B8CA6BC8}" type="sibTrans" cxnId="{00DED9DF-4999-43F2-8FD7-595D6A259A1E}">
      <dgm:prSet/>
      <dgm:spPr/>
      <dgm:t>
        <a:bodyPr/>
        <a:lstStyle/>
        <a:p>
          <a:endParaRPr lang="en-US" sz="1400"/>
        </a:p>
      </dgm:t>
    </dgm:pt>
    <dgm:pt modelId="{8616FA82-550A-436E-8D8A-50D81AE7F1FF}" type="pres">
      <dgm:prSet presAssocID="{6BDA63C2-6200-4C3F-89CC-470421B83C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D0CF80B-3E88-4BF2-BD21-B84D414A5E64}" type="pres">
      <dgm:prSet presAssocID="{7BB8E33F-D072-465A-B834-EF3DF3E02FDA}" presName="root" presStyleCnt="0"/>
      <dgm:spPr/>
    </dgm:pt>
    <dgm:pt modelId="{D04D184A-C4FC-4E2B-AC8F-002DB6040927}" type="pres">
      <dgm:prSet presAssocID="{7BB8E33F-D072-465A-B834-EF3DF3E02FDA}" presName="rootComposite" presStyleCnt="0"/>
      <dgm:spPr/>
    </dgm:pt>
    <dgm:pt modelId="{0B7DC9AF-6652-4B9B-9A18-9D5D0BF6D958}" type="pres">
      <dgm:prSet presAssocID="{7BB8E33F-D072-465A-B834-EF3DF3E02FDA}" presName="rootText" presStyleLbl="node1" presStyleIdx="0" presStyleCnt="1"/>
      <dgm:spPr/>
      <dgm:t>
        <a:bodyPr/>
        <a:lstStyle/>
        <a:p>
          <a:endParaRPr lang="en-US"/>
        </a:p>
      </dgm:t>
    </dgm:pt>
    <dgm:pt modelId="{EEE86712-E066-4CB0-BAFE-A936672BDA58}" type="pres">
      <dgm:prSet presAssocID="{7BB8E33F-D072-465A-B834-EF3DF3E02FDA}" presName="rootConnector" presStyleLbl="node1" presStyleIdx="0" presStyleCnt="1"/>
      <dgm:spPr/>
      <dgm:t>
        <a:bodyPr/>
        <a:lstStyle/>
        <a:p>
          <a:endParaRPr lang="en-US"/>
        </a:p>
      </dgm:t>
    </dgm:pt>
    <dgm:pt modelId="{13B8E4B7-8A74-406B-95D4-7DD54A8D6729}" type="pres">
      <dgm:prSet presAssocID="{7BB8E33F-D072-465A-B834-EF3DF3E02FDA}" presName="childShape" presStyleCnt="0"/>
      <dgm:spPr/>
    </dgm:pt>
    <dgm:pt modelId="{FBDBB793-01AD-48E3-8780-42CC1DAE00B7}" type="pres">
      <dgm:prSet presAssocID="{F768CACB-388F-4B07-AB73-CEC0E0AB778A}" presName="Name13" presStyleLbl="parChTrans1D2" presStyleIdx="0" presStyleCnt="2"/>
      <dgm:spPr/>
      <dgm:t>
        <a:bodyPr/>
        <a:lstStyle/>
        <a:p>
          <a:endParaRPr lang="en-US"/>
        </a:p>
      </dgm:t>
    </dgm:pt>
    <dgm:pt modelId="{8C381149-309D-49A5-BA6D-983DAE27FD5D}" type="pres">
      <dgm:prSet presAssocID="{4CE483B3-692E-474F-AB6C-0B2A456022FC}" presName="childText" presStyleLbl="bgAcc1" presStyleIdx="0" presStyleCnt="2" custScaleX="2015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59E765-B007-4AB7-986E-10A9E90462C9}" type="pres">
      <dgm:prSet presAssocID="{E9429878-FACD-4081-BB30-FE50681347DC}" presName="Name13" presStyleLbl="parChTrans1D2" presStyleIdx="1" presStyleCnt="2"/>
      <dgm:spPr/>
      <dgm:t>
        <a:bodyPr/>
        <a:lstStyle/>
        <a:p>
          <a:endParaRPr lang="en-US"/>
        </a:p>
      </dgm:t>
    </dgm:pt>
    <dgm:pt modelId="{2D573989-C54A-42D5-8F6F-965C9AD6DC8E}" type="pres">
      <dgm:prSet presAssocID="{E80A3073-8F9E-4A34-9D48-34E0C9A86F3B}" presName="childText" presStyleLbl="bgAcc1" presStyleIdx="1" presStyleCnt="2" custScaleX="2015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0E4C7D-1E4C-4D4B-925A-4CA67A394EBE}" srcId="{6BDA63C2-6200-4C3F-89CC-470421B83C45}" destId="{7BB8E33F-D072-465A-B834-EF3DF3E02FDA}" srcOrd="0" destOrd="0" parTransId="{6273653C-B786-41AB-A04C-C759B64B3778}" sibTransId="{2FFF3E98-16E1-4CF4-91A8-E1F6A7968B2C}"/>
    <dgm:cxn modelId="{19A07299-10EB-884B-8BEC-3DEB94240F42}" type="presOf" srcId="{F768CACB-388F-4B07-AB73-CEC0E0AB778A}" destId="{FBDBB793-01AD-48E3-8780-42CC1DAE00B7}" srcOrd="0" destOrd="0" presId="urn:microsoft.com/office/officeart/2005/8/layout/hierarchy3"/>
    <dgm:cxn modelId="{4ABFB9B0-8945-8443-873D-D3EF0DA850D7}" type="presOf" srcId="{E9429878-FACD-4081-BB30-FE50681347DC}" destId="{2159E765-B007-4AB7-986E-10A9E90462C9}" srcOrd="0" destOrd="0" presId="urn:microsoft.com/office/officeart/2005/8/layout/hierarchy3"/>
    <dgm:cxn modelId="{EAEC5F71-11A6-AF4F-B9B9-88640D2A0EFA}" type="presOf" srcId="{4CE483B3-692E-474F-AB6C-0B2A456022FC}" destId="{8C381149-309D-49A5-BA6D-983DAE27FD5D}" srcOrd="0" destOrd="0" presId="urn:microsoft.com/office/officeart/2005/8/layout/hierarchy3"/>
    <dgm:cxn modelId="{00DED9DF-4999-43F2-8FD7-595D6A259A1E}" srcId="{7BB8E33F-D072-465A-B834-EF3DF3E02FDA}" destId="{E80A3073-8F9E-4A34-9D48-34E0C9A86F3B}" srcOrd="1" destOrd="0" parTransId="{E9429878-FACD-4081-BB30-FE50681347DC}" sibTransId="{25019BCC-D98B-4E1A-BE50-2D21B8CA6BC8}"/>
    <dgm:cxn modelId="{09DB30B9-C9EA-3F4B-B449-15F4A95BE657}" type="presOf" srcId="{7BB8E33F-D072-465A-B834-EF3DF3E02FDA}" destId="{0B7DC9AF-6652-4B9B-9A18-9D5D0BF6D958}" srcOrd="0" destOrd="0" presId="urn:microsoft.com/office/officeart/2005/8/layout/hierarchy3"/>
    <dgm:cxn modelId="{382C3CD4-C7B7-464E-B51C-CCDA29E6B896}" srcId="{7BB8E33F-D072-465A-B834-EF3DF3E02FDA}" destId="{4CE483B3-692E-474F-AB6C-0B2A456022FC}" srcOrd="0" destOrd="0" parTransId="{F768CACB-388F-4B07-AB73-CEC0E0AB778A}" sibTransId="{05C5186D-12E9-4DE5-9056-5D009B999D02}"/>
    <dgm:cxn modelId="{8453F707-11A3-7944-BD40-DC056562F2E9}" type="presOf" srcId="{E80A3073-8F9E-4A34-9D48-34E0C9A86F3B}" destId="{2D573989-C54A-42D5-8F6F-965C9AD6DC8E}" srcOrd="0" destOrd="0" presId="urn:microsoft.com/office/officeart/2005/8/layout/hierarchy3"/>
    <dgm:cxn modelId="{D33422FD-104F-E149-BE40-BDA802067B29}" type="presOf" srcId="{7BB8E33F-D072-465A-B834-EF3DF3E02FDA}" destId="{EEE86712-E066-4CB0-BAFE-A936672BDA58}" srcOrd="1" destOrd="0" presId="urn:microsoft.com/office/officeart/2005/8/layout/hierarchy3"/>
    <dgm:cxn modelId="{52C4BBC9-56CA-4D4C-82EB-9D0B4D740E50}" type="presOf" srcId="{6BDA63C2-6200-4C3F-89CC-470421B83C45}" destId="{8616FA82-550A-436E-8D8A-50D81AE7F1FF}" srcOrd="0" destOrd="0" presId="urn:microsoft.com/office/officeart/2005/8/layout/hierarchy3"/>
    <dgm:cxn modelId="{9179EFCD-5C65-2945-9390-0EB35C589E68}" type="presParOf" srcId="{8616FA82-550A-436E-8D8A-50D81AE7F1FF}" destId="{9D0CF80B-3E88-4BF2-BD21-B84D414A5E64}" srcOrd="0" destOrd="0" presId="urn:microsoft.com/office/officeart/2005/8/layout/hierarchy3"/>
    <dgm:cxn modelId="{00F91A5D-CC52-E74E-BC4A-DA53F68878F5}" type="presParOf" srcId="{9D0CF80B-3E88-4BF2-BD21-B84D414A5E64}" destId="{D04D184A-C4FC-4E2B-AC8F-002DB6040927}" srcOrd="0" destOrd="0" presId="urn:microsoft.com/office/officeart/2005/8/layout/hierarchy3"/>
    <dgm:cxn modelId="{1D2A9DA6-5AB8-CC43-98A9-F51050A3739F}" type="presParOf" srcId="{D04D184A-C4FC-4E2B-AC8F-002DB6040927}" destId="{0B7DC9AF-6652-4B9B-9A18-9D5D0BF6D958}" srcOrd="0" destOrd="0" presId="urn:microsoft.com/office/officeart/2005/8/layout/hierarchy3"/>
    <dgm:cxn modelId="{6E05F55D-85A7-E940-8C0E-F3BA1C195B07}" type="presParOf" srcId="{D04D184A-C4FC-4E2B-AC8F-002DB6040927}" destId="{EEE86712-E066-4CB0-BAFE-A936672BDA58}" srcOrd="1" destOrd="0" presId="urn:microsoft.com/office/officeart/2005/8/layout/hierarchy3"/>
    <dgm:cxn modelId="{1CBA6015-E975-024E-8FA2-76932385E2AC}" type="presParOf" srcId="{9D0CF80B-3E88-4BF2-BD21-B84D414A5E64}" destId="{13B8E4B7-8A74-406B-95D4-7DD54A8D6729}" srcOrd="1" destOrd="0" presId="urn:microsoft.com/office/officeart/2005/8/layout/hierarchy3"/>
    <dgm:cxn modelId="{E340C4C9-4FC8-CC47-A97D-44977083F6A1}" type="presParOf" srcId="{13B8E4B7-8A74-406B-95D4-7DD54A8D6729}" destId="{FBDBB793-01AD-48E3-8780-42CC1DAE00B7}" srcOrd="0" destOrd="0" presId="urn:microsoft.com/office/officeart/2005/8/layout/hierarchy3"/>
    <dgm:cxn modelId="{C4DD000C-994B-EF4F-9298-37CD2E39FDD9}" type="presParOf" srcId="{13B8E4B7-8A74-406B-95D4-7DD54A8D6729}" destId="{8C381149-309D-49A5-BA6D-983DAE27FD5D}" srcOrd="1" destOrd="0" presId="urn:microsoft.com/office/officeart/2005/8/layout/hierarchy3"/>
    <dgm:cxn modelId="{6128C02A-14F5-CA44-8A9E-A096F47E9A69}" type="presParOf" srcId="{13B8E4B7-8A74-406B-95D4-7DD54A8D6729}" destId="{2159E765-B007-4AB7-986E-10A9E90462C9}" srcOrd="2" destOrd="0" presId="urn:microsoft.com/office/officeart/2005/8/layout/hierarchy3"/>
    <dgm:cxn modelId="{E87AD798-5416-5A43-AE4D-49C1EED7A7FC}" type="presParOf" srcId="{13B8E4B7-8A74-406B-95D4-7DD54A8D6729}" destId="{2D573989-C54A-42D5-8F6F-965C9AD6DC8E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DA63C2-6200-4C3F-89CC-470421B83C4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B8E33F-D072-465A-B834-EF3DF3E02FDA}">
      <dgm:prSet phldrT="[Text]" custT="1"/>
      <dgm:spPr/>
      <dgm:t>
        <a:bodyPr/>
        <a:lstStyle/>
        <a:p>
          <a:r>
            <a:rPr lang="en-US" sz="2000" dirty="0" smtClean="0"/>
            <a:t>Status</a:t>
          </a:r>
          <a:endParaRPr lang="en-US" sz="2000" dirty="0"/>
        </a:p>
      </dgm:t>
    </dgm:pt>
    <dgm:pt modelId="{6273653C-B786-41AB-A04C-C759B64B3778}" type="parTrans" cxnId="{F90E4C7D-1E4C-4D4B-925A-4CA67A394EBE}">
      <dgm:prSet/>
      <dgm:spPr/>
      <dgm:t>
        <a:bodyPr/>
        <a:lstStyle/>
        <a:p>
          <a:endParaRPr lang="en-US" sz="2000"/>
        </a:p>
      </dgm:t>
    </dgm:pt>
    <dgm:pt modelId="{2FFF3E98-16E1-4CF4-91A8-E1F6A7968B2C}" type="sibTrans" cxnId="{F90E4C7D-1E4C-4D4B-925A-4CA67A394EBE}">
      <dgm:prSet/>
      <dgm:spPr/>
      <dgm:t>
        <a:bodyPr/>
        <a:lstStyle/>
        <a:p>
          <a:endParaRPr lang="en-US" sz="2000"/>
        </a:p>
      </dgm:t>
    </dgm:pt>
    <dgm:pt modelId="{4CE483B3-692E-474F-AB6C-0B2A456022FC}">
      <dgm:prSet phldrT="[Text]" custT="1"/>
      <dgm:spPr/>
      <dgm:t>
        <a:bodyPr/>
        <a:lstStyle/>
        <a:p>
          <a:r>
            <a:rPr lang="en-US" sz="1400" dirty="0" smtClean="0"/>
            <a:t>DECENT rocks!</a:t>
          </a:r>
          <a:endParaRPr lang="en-US" sz="1400" dirty="0"/>
        </a:p>
      </dgm:t>
    </dgm:pt>
    <dgm:pt modelId="{F768CACB-388F-4B07-AB73-CEC0E0AB778A}" type="parTrans" cxnId="{382C3CD4-C7B7-464E-B51C-CCDA29E6B896}">
      <dgm:prSet/>
      <dgm:spPr/>
      <dgm:t>
        <a:bodyPr/>
        <a:lstStyle/>
        <a:p>
          <a:endParaRPr lang="en-US" sz="2000"/>
        </a:p>
      </dgm:t>
    </dgm:pt>
    <dgm:pt modelId="{05C5186D-12E9-4DE5-9056-5D009B999D02}" type="sibTrans" cxnId="{382C3CD4-C7B7-464E-B51C-CCDA29E6B896}">
      <dgm:prSet/>
      <dgm:spPr/>
      <dgm:t>
        <a:bodyPr/>
        <a:lstStyle/>
        <a:p>
          <a:endParaRPr lang="en-US" sz="2000"/>
        </a:p>
      </dgm:t>
    </dgm:pt>
    <dgm:pt modelId="{E80A3073-8F9E-4A34-9D48-34E0C9A86F3B}">
      <dgm:prSet phldrT="[Text]" custT="1"/>
      <dgm:spPr/>
      <dgm:t>
        <a:bodyPr/>
        <a:lstStyle/>
        <a:p>
          <a:r>
            <a:rPr lang="en-US" sz="1400" dirty="0" smtClean="0"/>
            <a:t>Friend and Family</a:t>
          </a:r>
          <a:endParaRPr lang="en-US" sz="1400" dirty="0"/>
        </a:p>
      </dgm:t>
    </dgm:pt>
    <dgm:pt modelId="{E9429878-FACD-4081-BB30-FE50681347DC}" type="parTrans" cxnId="{00DED9DF-4999-43F2-8FD7-595D6A259A1E}">
      <dgm:prSet/>
      <dgm:spPr/>
      <dgm:t>
        <a:bodyPr/>
        <a:lstStyle/>
        <a:p>
          <a:endParaRPr lang="en-US" sz="2000"/>
        </a:p>
      </dgm:t>
    </dgm:pt>
    <dgm:pt modelId="{25019BCC-D98B-4E1A-BE50-2D21B8CA6BC8}" type="sibTrans" cxnId="{00DED9DF-4999-43F2-8FD7-595D6A259A1E}">
      <dgm:prSet/>
      <dgm:spPr/>
      <dgm:t>
        <a:bodyPr/>
        <a:lstStyle/>
        <a:p>
          <a:endParaRPr lang="en-US" sz="2000"/>
        </a:p>
      </dgm:t>
    </dgm:pt>
    <dgm:pt modelId="{60CEFF9F-BD63-449E-A473-3F8253241764}">
      <dgm:prSet phldrT="[Text]" custT="1"/>
      <dgm:spPr/>
      <dgm:t>
        <a:bodyPr/>
        <a:lstStyle/>
        <a:p>
          <a:r>
            <a:rPr lang="en-US" sz="1400" dirty="0" err="1" smtClean="0"/>
            <a:t>CommentReference</a:t>
          </a:r>
          <a:endParaRPr lang="en-US" sz="1400" dirty="0"/>
        </a:p>
      </dgm:t>
    </dgm:pt>
    <dgm:pt modelId="{EC551C17-EE20-4C71-B6AC-74FBD3584C4D}" type="parTrans" cxnId="{F64302FE-9E90-4A8E-8FFA-F67888FAFFD2}">
      <dgm:prSet/>
      <dgm:spPr/>
      <dgm:t>
        <a:bodyPr/>
        <a:lstStyle/>
        <a:p>
          <a:endParaRPr lang="en-US" sz="2000"/>
        </a:p>
      </dgm:t>
    </dgm:pt>
    <dgm:pt modelId="{1A7DE197-4633-4537-8EAF-C3C078FA3979}" type="sibTrans" cxnId="{F64302FE-9E90-4A8E-8FFA-F67888FAFFD2}">
      <dgm:prSet/>
      <dgm:spPr/>
      <dgm:t>
        <a:bodyPr/>
        <a:lstStyle/>
        <a:p>
          <a:endParaRPr lang="en-US" sz="2000"/>
        </a:p>
      </dgm:t>
    </dgm:pt>
    <dgm:pt modelId="{8616FA82-550A-436E-8D8A-50D81AE7F1FF}" type="pres">
      <dgm:prSet presAssocID="{6BDA63C2-6200-4C3F-89CC-470421B83C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D0CF80B-3E88-4BF2-BD21-B84D414A5E64}" type="pres">
      <dgm:prSet presAssocID="{7BB8E33F-D072-465A-B834-EF3DF3E02FDA}" presName="root" presStyleCnt="0"/>
      <dgm:spPr/>
    </dgm:pt>
    <dgm:pt modelId="{D04D184A-C4FC-4E2B-AC8F-002DB6040927}" type="pres">
      <dgm:prSet presAssocID="{7BB8E33F-D072-465A-B834-EF3DF3E02FDA}" presName="rootComposite" presStyleCnt="0"/>
      <dgm:spPr/>
    </dgm:pt>
    <dgm:pt modelId="{0B7DC9AF-6652-4B9B-9A18-9D5D0BF6D958}" type="pres">
      <dgm:prSet presAssocID="{7BB8E33F-D072-465A-B834-EF3DF3E02FDA}" presName="rootText" presStyleLbl="node1" presStyleIdx="0" presStyleCnt="1" custScaleX="122724"/>
      <dgm:spPr/>
      <dgm:t>
        <a:bodyPr/>
        <a:lstStyle/>
        <a:p>
          <a:endParaRPr lang="en-US"/>
        </a:p>
      </dgm:t>
    </dgm:pt>
    <dgm:pt modelId="{EEE86712-E066-4CB0-BAFE-A936672BDA58}" type="pres">
      <dgm:prSet presAssocID="{7BB8E33F-D072-465A-B834-EF3DF3E02FDA}" presName="rootConnector" presStyleLbl="node1" presStyleIdx="0" presStyleCnt="1"/>
      <dgm:spPr/>
      <dgm:t>
        <a:bodyPr/>
        <a:lstStyle/>
        <a:p>
          <a:endParaRPr lang="en-US"/>
        </a:p>
      </dgm:t>
    </dgm:pt>
    <dgm:pt modelId="{13B8E4B7-8A74-406B-95D4-7DD54A8D6729}" type="pres">
      <dgm:prSet presAssocID="{7BB8E33F-D072-465A-B834-EF3DF3E02FDA}" presName="childShape" presStyleCnt="0"/>
      <dgm:spPr/>
    </dgm:pt>
    <dgm:pt modelId="{FBDBB793-01AD-48E3-8780-42CC1DAE00B7}" type="pres">
      <dgm:prSet presAssocID="{F768CACB-388F-4B07-AB73-CEC0E0AB778A}" presName="Name13" presStyleLbl="parChTrans1D2" presStyleIdx="0" presStyleCnt="3"/>
      <dgm:spPr/>
      <dgm:t>
        <a:bodyPr/>
        <a:lstStyle/>
        <a:p>
          <a:endParaRPr lang="en-US"/>
        </a:p>
      </dgm:t>
    </dgm:pt>
    <dgm:pt modelId="{8C381149-309D-49A5-BA6D-983DAE27FD5D}" type="pres">
      <dgm:prSet presAssocID="{4CE483B3-692E-474F-AB6C-0B2A456022FC}" presName="childText" presStyleLbl="bgAcc1" presStyleIdx="0" presStyleCnt="3" custScaleX="176309" custLinFactNeighborX="12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59E765-B007-4AB7-986E-10A9E90462C9}" type="pres">
      <dgm:prSet presAssocID="{E9429878-FACD-4081-BB30-FE50681347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2D573989-C54A-42D5-8F6F-965C9AD6DC8E}" type="pres">
      <dgm:prSet presAssocID="{E80A3073-8F9E-4A34-9D48-34E0C9A86F3B}" presName="childText" presStyleLbl="bgAcc1" presStyleIdx="1" presStyleCnt="3" custScaleX="1763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BCB6AA-2FDB-4A95-9FC9-08653881F5E2}" type="pres">
      <dgm:prSet presAssocID="{EC551C17-EE20-4C71-B6AC-74FBD3584C4D}" presName="Name13" presStyleLbl="parChTrans1D2" presStyleIdx="2" presStyleCnt="3"/>
      <dgm:spPr/>
      <dgm:t>
        <a:bodyPr/>
        <a:lstStyle/>
        <a:p>
          <a:endParaRPr lang="en-US"/>
        </a:p>
      </dgm:t>
    </dgm:pt>
    <dgm:pt modelId="{7FB328F5-91EB-4AA3-A4C3-030C2A93BF0C}" type="pres">
      <dgm:prSet presAssocID="{60CEFF9F-BD63-449E-A473-3F8253241764}" presName="childText" presStyleLbl="bgAcc1" presStyleIdx="2" presStyleCnt="3" custScaleX="1763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FB73DD-1FFB-574C-872C-8B12F27EFA03}" type="presOf" srcId="{E80A3073-8F9E-4A34-9D48-34E0C9A86F3B}" destId="{2D573989-C54A-42D5-8F6F-965C9AD6DC8E}" srcOrd="0" destOrd="0" presId="urn:microsoft.com/office/officeart/2005/8/layout/hierarchy3"/>
    <dgm:cxn modelId="{C3927E1C-13C0-1C47-B74D-824E218E9ED1}" type="presOf" srcId="{4CE483B3-692E-474F-AB6C-0B2A456022FC}" destId="{8C381149-309D-49A5-BA6D-983DAE27FD5D}" srcOrd="0" destOrd="0" presId="urn:microsoft.com/office/officeart/2005/8/layout/hierarchy3"/>
    <dgm:cxn modelId="{0D0177AB-977D-2345-99BE-203FE774D753}" type="presOf" srcId="{EC551C17-EE20-4C71-B6AC-74FBD3584C4D}" destId="{DCBCB6AA-2FDB-4A95-9FC9-08653881F5E2}" srcOrd="0" destOrd="0" presId="urn:microsoft.com/office/officeart/2005/8/layout/hierarchy3"/>
    <dgm:cxn modelId="{2C1F026C-ADF8-7B41-8648-C986D6FFA918}" type="presOf" srcId="{6BDA63C2-6200-4C3F-89CC-470421B83C45}" destId="{8616FA82-550A-436E-8D8A-50D81AE7F1FF}" srcOrd="0" destOrd="0" presId="urn:microsoft.com/office/officeart/2005/8/layout/hierarchy3"/>
    <dgm:cxn modelId="{12D8905B-5A5E-A840-BE00-E143B5F9BFA6}" type="presOf" srcId="{E9429878-FACD-4081-BB30-FE50681347DC}" destId="{2159E765-B007-4AB7-986E-10A9E90462C9}" srcOrd="0" destOrd="0" presId="urn:microsoft.com/office/officeart/2005/8/layout/hierarchy3"/>
    <dgm:cxn modelId="{D32A492A-F963-9F42-9DC6-346D112F950C}" type="presOf" srcId="{7BB8E33F-D072-465A-B834-EF3DF3E02FDA}" destId="{EEE86712-E066-4CB0-BAFE-A936672BDA58}" srcOrd="1" destOrd="0" presId="urn:microsoft.com/office/officeart/2005/8/layout/hierarchy3"/>
    <dgm:cxn modelId="{F64302FE-9E90-4A8E-8FFA-F67888FAFFD2}" srcId="{7BB8E33F-D072-465A-B834-EF3DF3E02FDA}" destId="{60CEFF9F-BD63-449E-A473-3F8253241764}" srcOrd="2" destOrd="0" parTransId="{EC551C17-EE20-4C71-B6AC-74FBD3584C4D}" sibTransId="{1A7DE197-4633-4537-8EAF-C3C078FA3979}"/>
    <dgm:cxn modelId="{0409C63E-F5EF-BE44-97F2-DD1B527B14A5}" type="presOf" srcId="{60CEFF9F-BD63-449E-A473-3F8253241764}" destId="{7FB328F5-91EB-4AA3-A4C3-030C2A93BF0C}" srcOrd="0" destOrd="0" presId="urn:microsoft.com/office/officeart/2005/8/layout/hierarchy3"/>
    <dgm:cxn modelId="{F90E4C7D-1E4C-4D4B-925A-4CA67A394EBE}" srcId="{6BDA63C2-6200-4C3F-89CC-470421B83C45}" destId="{7BB8E33F-D072-465A-B834-EF3DF3E02FDA}" srcOrd="0" destOrd="0" parTransId="{6273653C-B786-41AB-A04C-C759B64B3778}" sibTransId="{2FFF3E98-16E1-4CF4-91A8-E1F6A7968B2C}"/>
    <dgm:cxn modelId="{2A2615F8-BBB1-8047-A6B6-CF8A2D90224A}" type="presOf" srcId="{7BB8E33F-D072-465A-B834-EF3DF3E02FDA}" destId="{0B7DC9AF-6652-4B9B-9A18-9D5D0BF6D958}" srcOrd="0" destOrd="0" presId="urn:microsoft.com/office/officeart/2005/8/layout/hierarchy3"/>
    <dgm:cxn modelId="{1D207E7A-7F81-4940-B157-AEF8E4FD13A6}" type="presOf" srcId="{F768CACB-388F-4B07-AB73-CEC0E0AB778A}" destId="{FBDBB793-01AD-48E3-8780-42CC1DAE00B7}" srcOrd="0" destOrd="0" presId="urn:microsoft.com/office/officeart/2005/8/layout/hierarchy3"/>
    <dgm:cxn modelId="{00DED9DF-4999-43F2-8FD7-595D6A259A1E}" srcId="{7BB8E33F-D072-465A-B834-EF3DF3E02FDA}" destId="{E80A3073-8F9E-4A34-9D48-34E0C9A86F3B}" srcOrd="1" destOrd="0" parTransId="{E9429878-FACD-4081-BB30-FE50681347DC}" sibTransId="{25019BCC-D98B-4E1A-BE50-2D21B8CA6BC8}"/>
    <dgm:cxn modelId="{382C3CD4-C7B7-464E-B51C-CCDA29E6B896}" srcId="{7BB8E33F-D072-465A-B834-EF3DF3E02FDA}" destId="{4CE483B3-692E-474F-AB6C-0B2A456022FC}" srcOrd="0" destOrd="0" parTransId="{F768CACB-388F-4B07-AB73-CEC0E0AB778A}" sibTransId="{05C5186D-12E9-4DE5-9056-5D009B999D02}"/>
    <dgm:cxn modelId="{4BD54974-89C6-734D-BB8F-B1BDEAB2F909}" type="presParOf" srcId="{8616FA82-550A-436E-8D8A-50D81AE7F1FF}" destId="{9D0CF80B-3E88-4BF2-BD21-B84D414A5E64}" srcOrd="0" destOrd="0" presId="urn:microsoft.com/office/officeart/2005/8/layout/hierarchy3"/>
    <dgm:cxn modelId="{0DEE89C3-428D-B745-8BA1-720282A38DA2}" type="presParOf" srcId="{9D0CF80B-3E88-4BF2-BD21-B84D414A5E64}" destId="{D04D184A-C4FC-4E2B-AC8F-002DB6040927}" srcOrd="0" destOrd="0" presId="urn:microsoft.com/office/officeart/2005/8/layout/hierarchy3"/>
    <dgm:cxn modelId="{1FD2BCC6-82D7-4547-B063-C516B509BE9C}" type="presParOf" srcId="{D04D184A-C4FC-4E2B-AC8F-002DB6040927}" destId="{0B7DC9AF-6652-4B9B-9A18-9D5D0BF6D958}" srcOrd="0" destOrd="0" presId="urn:microsoft.com/office/officeart/2005/8/layout/hierarchy3"/>
    <dgm:cxn modelId="{C15122AC-5B54-9643-A75A-C2FA6A60ACC4}" type="presParOf" srcId="{D04D184A-C4FC-4E2B-AC8F-002DB6040927}" destId="{EEE86712-E066-4CB0-BAFE-A936672BDA58}" srcOrd="1" destOrd="0" presId="urn:microsoft.com/office/officeart/2005/8/layout/hierarchy3"/>
    <dgm:cxn modelId="{DFCDCBAB-F17F-BE48-86FB-C66CD2BA6241}" type="presParOf" srcId="{9D0CF80B-3E88-4BF2-BD21-B84D414A5E64}" destId="{13B8E4B7-8A74-406B-95D4-7DD54A8D6729}" srcOrd="1" destOrd="0" presId="urn:microsoft.com/office/officeart/2005/8/layout/hierarchy3"/>
    <dgm:cxn modelId="{9D30547A-5C47-F946-A7E2-C9DF8EB6F54D}" type="presParOf" srcId="{13B8E4B7-8A74-406B-95D4-7DD54A8D6729}" destId="{FBDBB793-01AD-48E3-8780-42CC1DAE00B7}" srcOrd="0" destOrd="0" presId="urn:microsoft.com/office/officeart/2005/8/layout/hierarchy3"/>
    <dgm:cxn modelId="{EC03AF4E-A531-3D45-B091-FF61D2BDA8CB}" type="presParOf" srcId="{13B8E4B7-8A74-406B-95D4-7DD54A8D6729}" destId="{8C381149-309D-49A5-BA6D-983DAE27FD5D}" srcOrd="1" destOrd="0" presId="urn:microsoft.com/office/officeart/2005/8/layout/hierarchy3"/>
    <dgm:cxn modelId="{BDBAFB40-E645-394E-9FA9-05E6AC3F129E}" type="presParOf" srcId="{13B8E4B7-8A74-406B-95D4-7DD54A8D6729}" destId="{2159E765-B007-4AB7-986E-10A9E90462C9}" srcOrd="2" destOrd="0" presId="urn:microsoft.com/office/officeart/2005/8/layout/hierarchy3"/>
    <dgm:cxn modelId="{5FB663C7-D39F-B840-B64D-0FE9CAB7A3B3}" type="presParOf" srcId="{13B8E4B7-8A74-406B-95D4-7DD54A8D6729}" destId="{2D573989-C54A-42D5-8F6F-965C9AD6DC8E}" srcOrd="3" destOrd="0" presId="urn:microsoft.com/office/officeart/2005/8/layout/hierarchy3"/>
    <dgm:cxn modelId="{FEF50A2C-FC55-9E4F-AB8A-F2B0CBA14BBC}" type="presParOf" srcId="{13B8E4B7-8A74-406B-95D4-7DD54A8D6729}" destId="{DCBCB6AA-2FDB-4A95-9FC9-08653881F5E2}" srcOrd="4" destOrd="0" presId="urn:microsoft.com/office/officeart/2005/8/layout/hierarchy3"/>
    <dgm:cxn modelId="{87D8598E-8FD5-F444-817C-A6610205071F}" type="presParOf" srcId="{13B8E4B7-8A74-406B-95D4-7DD54A8D6729}" destId="{7FB328F5-91EB-4AA3-A4C3-030C2A93BF0C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DA63C2-6200-4C3F-89CC-470421B83C4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B8E33F-D072-465A-B834-EF3DF3E02FDA}">
      <dgm:prSet phldrT="[Text]" custT="1"/>
      <dgm:spPr/>
      <dgm:t>
        <a:bodyPr/>
        <a:lstStyle/>
        <a:p>
          <a:r>
            <a:rPr lang="en-US" sz="2000" dirty="0" smtClean="0"/>
            <a:t>Comment</a:t>
          </a:r>
          <a:endParaRPr lang="en-US" sz="2000" dirty="0"/>
        </a:p>
      </dgm:t>
    </dgm:pt>
    <dgm:pt modelId="{6273653C-B786-41AB-A04C-C759B64B3778}" type="parTrans" cxnId="{F90E4C7D-1E4C-4D4B-925A-4CA67A394EBE}">
      <dgm:prSet/>
      <dgm:spPr/>
      <dgm:t>
        <a:bodyPr/>
        <a:lstStyle/>
        <a:p>
          <a:endParaRPr lang="en-US" sz="2000"/>
        </a:p>
      </dgm:t>
    </dgm:pt>
    <dgm:pt modelId="{2FFF3E98-16E1-4CF4-91A8-E1F6A7968B2C}" type="sibTrans" cxnId="{F90E4C7D-1E4C-4D4B-925A-4CA67A394EBE}">
      <dgm:prSet/>
      <dgm:spPr/>
      <dgm:t>
        <a:bodyPr/>
        <a:lstStyle/>
        <a:p>
          <a:endParaRPr lang="en-US" sz="2000"/>
        </a:p>
      </dgm:t>
    </dgm:pt>
    <dgm:pt modelId="{4CE483B3-692E-474F-AB6C-0B2A456022FC}">
      <dgm:prSet phldrT="[Text]" custT="1"/>
      <dgm:spPr/>
      <dgm:t>
        <a:bodyPr/>
        <a:lstStyle/>
        <a:p>
          <a:r>
            <a:rPr lang="en-US" sz="1400" dirty="0" smtClean="0"/>
            <a:t>Like!</a:t>
          </a:r>
          <a:endParaRPr lang="en-US" sz="1400" dirty="0"/>
        </a:p>
      </dgm:t>
    </dgm:pt>
    <dgm:pt modelId="{F768CACB-388F-4B07-AB73-CEC0E0AB778A}" type="parTrans" cxnId="{382C3CD4-C7B7-464E-B51C-CCDA29E6B896}">
      <dgm:prSet/>
      <dgm:spPr/>
      <dgm:t>
        <a:bodyPr/>
        <a:lstStyle/>
        <a:p>
          <a:endParaRPr lang="en-US" sz="2000"/>
        </a:p>
      </dgm:t>
    </dgm:pt>
    <dgm:pt modelId="{05C5186D-12E9-4DE5-9056-5D009B999D02}" type="sibTrans" cxnId="{382C3CD4-C7B7-464E-B51C-CCDA29E6B896}">
      <dgm:prSet/>
      <dgm:spPr/>
      <dgm:t>
        <a:bodyPr/>
        <a:lstStyle/>
        <a:p>
          <a:endParaRPr lang="en-US" sz="2000"/>
        </a:p>
      </dgm:t>
    </dgm:pt>
    <dgm:pt modelId="{E80A3073-8F9E-4A34-9D48-34E0C9A86F3B}">
      <dgm:prSet phldrT="[Text]" custT="1"/>
      <dgm:spPr/>
      <dgm:t>
        <a:bodyPr/>
        <a:lstStyle/>
        <a:p>
          <a:r>
            <a:rPr lang="en-US" sz="1400" dirty="0" smtClean="0"/>
            <a:t>Colleague or Neighbor</a:t>
          </a:r>
          <a:endParaRPr lang="en-US" sz="1400" dirty="0"/>
        </a:p>
      </dgm:t>
    </dgm:pt>
    <dgm:pt modelId="{E9429878-FACD-4081-BB30-FE50681347DC}" type="parTrans" cxnId="{00DED9DF-4999-43F2-8FD7-595D6A259A1E}">
      <dgm:prSet/>
      <dgm:spPr/>
      <dgm:t>
        <a:bodyPr/>
        <a:lstStyle/>
        <a:p>
          <a:endParaRPr lang="en-US" sz="2000"/>
        </a:p>
      </dgm:t>
    </dgm:pt>
    <dgm:pt modelId="{25019BCC-D98B-4E1A-BE50-2D21B8CA6BC8}" type="sibTrans" cxnId="{00DED9DF-4999-43F2-8FD7-595D6A259A1E}">
      <dgm:prSet/>
      <dgm:spPr/>
      <dgm:t>
        <a:bodyPr/>
        <a:lstStyle/>
        <a:p>
          <a:endParaRPr lang="en-US" sz="2000"/>
        </a:p>
      </dgm:t>
    </dgm:pt>
    <dgm:pt modelId="{8616FA82-550A-436E-8D8A-50D81AE7F1FF}" type="pres">
      <dgm:prSet presAssocID="{6BDA63C2-6200-4C3F-89CC-470421B83C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D0CF80B-3E88-4BF2-BD21-B84D414A5E64}" type="pres">
      <dgm:prSet presAssocID="{7BB8E33F-D072-465A-B834-EF3DF3E02FDA}" presName="root" presStyleCnt="0"/>
      <dgm:spPr/>
    </dgm:pt>
    <dgm:pt modelId="{D04D184A-C4FC-4E2B-AC8F-002DB6040927}" type="pres">
      <dgm:prSet presAssocID="{7BB8E33F-D072-465A-B834-EF3DF3E02FDA}" presName="rootComposite" presStyleCnt="0"/>
      <dgm:spPr/>
    </dgm:pt>
    <dgm:pt modelId="{0B7DC9AF-6652-4B9B-9A18-9D5D0BF6D958}" type="pres">
      <dgm:prSet presAssocID="{7BB8E33F-D072-465A-B834-EF3DF3E02FDA}" presName="rootText" presStyleLbl="node1" presStyleIdx="0" presStyleCnt="1" custScaleX="136720" custScaleY="107675"/>
      <dgm:spPr/>
      <dgm:t>
        <a:bodyPr/>
        <a:lstStyle/>
        <a:p>
          <a:endParaRPr lang="en-US"/>
        </a:p>
      </dgm:t>
    </dgm:pt>
    <dgm:pt modelId="{EEE86712-E066-4CB0-BAFE-A936672BDA58}" type="pres">
      <dgm:prSet presAssocID="{7BB8E33F-D072-465A-B834-EF3DF3E02FDA}" presName="rootConnector" presStyleLbl="node1" presStyleIdx="0" presStyleCnt="1"/>
      <dgm:spPr/>
      <dgm:t>
        <a:bodyPr/>
        <a:lstStyle/>
        <a:p>
          <a:endParaRPr lang="en-US"/>
        </a:p>
      </dgm:t>
    </dgm:pt>
    <dgm:pt modelId="{13B8E4B7-8A74-406B-95D4-7DD54A8D6729}" type="pres">
      <dgm:prSet presAssocID="{7BB8E33F-D072-465A-B834-EF3DF3E02FDA}" presName="childShape" presStyleCnt="0"/>
      <dgm:spPr/>
    </dgm:pt>
    <dgm:pt modelId="{FBDBB793-01AD-48E3-8780-42CC1DAE00B7}" type="pres">
      <dgm:prSet presAssocID="{F768CACB-388F-4B07-AB73-CEC0E0AB778A}" presName="Name13" presStyleLbl="parChTrans1D2" presStyleIdx="0" presStyleCnt="2"/>
      <dgm:spPr/>
      <dgm:t>
        <a:bodyPr/>
        <a:lstStyle/>
        <a:p>
          <a:endParaRPr lang="en-US"/>
        </a:p>
      </dgm:t>
    </dgm:pt>
    <dgm:pt modelId="{8C381149-309D-49A5-BA6D-983DAE27FD5D}" type="pres">
      <dgm:prSet presAssocID="{4CE483B3-692E-474F-AB6C-0B2A456022FC}" presName="childText" presStyleLbl="bgAcc1" presStyleIdx="0" presStyleCnt="2" custScaleX="1763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59E765-B007-4AB7-986E-10A9E90462C9}" type="pres">
      <dgm:prSet presAssocID="{E9429878-FACD-4081-BB30-FE50681347DC}" presName="Name13" presStyleLbl="parChTrans1D2" presStyleIdx="1" presStyleCnt="2"/>
      <dgm:spPr/>
      <dgm:t>
        <a:bodyPr/>
        <a:lstStyle/>
        <a:p>
          <a:endParaRPr lang="en-US"/>
        </a:p>
      </dgm:t>
    </dgm:pt>
    <dgm:pt modelId="{2D573989-C54A-42D5-8F6F-965C9AD6DC8E}" type="pres">
      <dgm:prSet presAssocID="{E80A3073-8F9E-4A34-9D48-34E0C9A86F3B}" presName="childText" presStyleLbl="bgAcc1" presStyleIdx="1" presStyleCnt="2" custScaleX="1763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DB689D-4003-3342-8BB3-9D0475D95119}" type="presOf" srcId="{4CE483B3-692E-474F-AB6C-0B2A456022FC}" destId="{8C381149-309D-49A5-BA6D-983DAE27FD5D}" srcOrd="0" destOrd="0" presId="urn:microsoft.com/office/officeart/2005/8/layout/hierarchy3"/>
    <dgm:cxn modelId="{843F8A8C-79B0-D342-98C9-BEF0312F9D58}" type="presOf" srcId="{7BB8E33F-D072-465A-B834-EF3DF3E02FDA}" destId="{EEE86712-E066-4CB0-BAFE-A936672BDA58}" srcOrd="1" destOrd="0" presId="urn:microsoft.com/office/officeart/2005/8/layout/hierarchy3"/>
    <dgm:cxn modelId="{48DDA2C5-4029-A340-97EF-01413F247A16}" type="presOf" srcId="{6BDA63C2-6200-4C3F-89CC-470421B83C45}" destId="{8616FA82-550A-436E-8D8A-50D81AE7F1FF}" srcOrd="0" destOrd="0" presId="urn:microsoft.com/office/officeart/2005/8/layout/hierarchy3"/>
    <dgm:cxn modelId="{F90E4C7D-1E4C-4D4B-925A-4CA67A394EBE}" srcId="{6BDA63C2-6200-4C3F-89CC-470421B83C45}" destId="{7BB8E33F-D072-465A-B834-EF3DF3E02FDA}" srcOrd="0" destOrd="0" parTransId="{6273653C-B786-41AB-A04C-C759B64B3778}" sibTransId="{2FFF3E98-16E1-4CF4-91A8-E1F6A7968B2C}"/>
    <dgm:cxn modelId="{B9E852DA-83B1-9C4B-B62E-5E1337B7958A}" type="presOf" srcId="{7BB8E33F-D072-465A-B834-EF3DF3E02FDA}" destId="{0B7DC9AF-6652-4B9B-9A18-9D5D0BF6D958}" srcOrd="0" destOrd="0" presId="urn:microsoft.com/office/officeart/2005/8/layout/hierarchy3"/>
    <dgm:cxn modelId="{58F37A54-6AD1-7948-BB46-26FBDB770796}" type="presOf" srcId="{E9429878-FACD-4081-BB30-FE50681347DC}" destId="{2159E765-B007-4AB7-986E-10A9E90462C9}" srcOrd="0" destOrd="0" presId="urn:microsoft.com/office/officeart/2005/8/layout/hierarchy3"/>
    <dgm:cxn modelId="{AE8F283F-2B5C-3E47-9967-64D402643F0F}" type="presOf" srcId="{F768CACB-388F-4B07-AB73-CEC0E0AB778A}" destId="{FBDBB793-01AD-48E3-8780-42CC1DAE00B7}" srcOrd="0" destOrd="0" presId="urn:microsoft.com/office/officeart/2005/8/layout/hierarchy3"/>
    <dgm:cxn modelId="{00DED9DF-4999-43F2-8FD7-595D6A259A1E}" srcId="{7BB8E33F-D072-465A-B834-EF3DF3E02FDA}" destId="{E80A3073-8F9E-4A34-9D48-34E0C9A86F3B}" srcOrd="1" destOrd="0" parTransId="{E9429878-FACD-4081-BB30-FE50681347DC}" sibTransId="{25019BCC-D98B-4E1A-BE50-2D21B8CA6BC8}"/>
    <dgm:cxn modelId="{493B09BA-5F8E-0343-B927-DBB6DA9F6ADF}" type="presOf" srcId="{E80A3073-8F9E-4A34-9D48-34E0C9A86F3B}" destId="{2D573989-C54A-42D5-8F6F-965C9AD6DC8E}" srcOrd="0" destOrd="0" presId="urn:microsoft.com/office/officeart/2005/8/layout/hierarchy3"/>
    <dgm:cxn modelId="{382C3CD4-C7B7-464E-B51C-CCDA29E6B896}" srcId="{7BB8E33F-D072-465A-B834-EF3DF3E02FDA}" destId="{4CE483B3-692E-474F-AB6C-0B2A456022FC}" srcOrd="0" destOrd="0" parTransId="{F768CACB-388F-4B07-AB73-CEC0E0AB778A}" sibTransId="{05C5186D-12E9-4DE5-9056-5D009B999D02}"/>
    <dgm:cxn modelId="{A1730C56-86AB-A543-B684-9DB334CA81A6}" type="presParOf" srcId="{8616FA82-550A-436E-8D8A-50D81AE7F1FF}" destId="{9D0CF80B-3E88-4BF2-BD21-B84D414A5E64}" srcOrd="0" destOrd="0" presId="urn:microsoft.com/office/officeart/2005/8/layout/hierarchy3"/>
    <dgm:cxn modelId="{A35348DF-0D40-6B45-8AD3-B29A80297FBC}" type="presParOf" srcId="{9D0CF80B-3E88-4BF2-BD21-B84D414A5E64}" destId="{D04D184A-C4FC-4E2B-AC8F-002DB6040927}" srcOrd="0" destOrd="0" presId="urn:microsoft.com/office/officeart/2005/8/layout/hierarchy3"/>
    <dgm:cxn modelId="{601AB440-E367-CC46-806D-E257072FDE69}" type="presParOf" srcId="{D04D184A-C4FC-4E2B-AC8F-002DB6040927}" destId="{0B7DC9AF-6652-4B9B-9A18-9D5D0BF6D958}" srcOrd="0" destOrd="0" presId="urn:microsoft.com/office/officeart/2005/8/layout/hierarchy3"/>
    <dgm:cxn modelId="{AD937C33-45EB-2247-8824-FFA925FB0BCB}" type="presParOf" srcId="{D04D184A-C4FC-4E2B-AC8F-002DB6040927}" destId="{EEE86712-E066-4CB0-BAFE-A936672BDA58}" srcOrd="1" destOrd="0" presId="urn:microsoft.com/office/officeart/2005/8/layout/hierarchy3"/>
    <dgm:cxn modelId="{0DA9A155-6F81-9643-9927-6B327623CF96}" type="presParOf" srcId="{9D0CF80B-3E88-4BF2-BD21-B84D414A5E64}" destId="{13B8E4B7-8A74-406B-95D4-7DD54A8D6729}" srcOrd="1" destOrd="0" presId="urn:microsoft.com/office/officeart/2005/8/layout/hierarchy3"/>
    <dgm:cxn modelId="{428F292C-EA6D-3E40-AC7B-2C9014A92306}" type="presParOf" srcId="{13B8E4B7-8A74-406B-95D4-7DD54A8D6729}" destId="{FBDBB793-01AD-48E3-8780-42CC1DAE00B7}" srcOrd="0" destOrd="0" presId="urn:microsoft.com/office/officeart/2005/8/layout/hierarchy3"/>
    <dgm:cxn modelId="{7453E147-4560-7C45-B6BE-CC8229076B93}" type="presParOf" srcId="{13B8E4B7-8A74-406B-95D4-7DD54A8D6729}" destId="{8C381149-309D-49A5-BA6D-983DAE27FD5D}" srcOrd="1" destOrd="0" presId="urn:microsoft.com/office/officeart/2005/8/layout/hierarchy3"/>
    <dgm:cxn modelId="{5E877BB5-B8B7-1D4F-A64C-11ACD893CE1C}" type="presParOf" srcId="{13B8E4B7-8A74-406B-95D4-7DD54A8D6729}" destId="{2159E765-B007-4AB7-986E-10A9E90462C9}" srcOrd="2" destOrd="0" presId="urn:microsoft.com/office/officeart/2005/8/layout/hierarchy3"/>
    <dgm:cxn modelId="{6A8F8F7B-9A2E-BC49-BDFA-E768A27BA2C1}" type="presParOf" srcId="{13B8E4B7-8A74-406B-95D4-7DD54A8D6729}" destId="{2D573989-C54A-42D5-8F6F-965C9AD6DC8E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BDA63C2-6200-4C3F-89CC-470421B83C4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B8E33F-D072-465A-B834-EF3DF3E02FDA}">
      <dgm:prSet phldrT="[Text]" custT="1"/>
      <dgm:spPr/>
      <dgm:t>
        <a:bodyPr/>
        <a:lstStyle/>
        <a:p>
          <a:r>
            <a:rPr lang="en-US" sz="2000" dirty="0" smtClean="0"/>
            <a:t>Wall</a:t>
          </a:r>
          <a:endParaRPr lang="en-US" sz="2000" dirty="0"/>
        </a:p>
      </dgm:t>
    </dgm:pt>
    <dgm:pt modelId="{6273653C-B786-41AB-A04C-C759B64B3778}" type="parTrans" cxnId="{F90E4C7D-1E4C-4D4B-925A-4CA67A394EBE}">
      <dgm:prSet/>
      <dgm:spPr/>
      <dgm:t>
        <a:bodyPr/>
        <a:lstStyle/>
        <a:p>
          <a:endParaRPr lang="en-US" sz="2000"/>
        </a:p>
      </dgm:t>
    </dgm:pt>
    <dgm:pt modelId="{2FFF3E98-16E1-4CF4-91A8-E1F6A7968B2C}" type="sibTrans" cxnId="{F90E4C7D-1E4C-4D4B-925A-4CA67A394EBE}">
      <dgm:prSet/>
      <dgm:spPr/>
      <dgm:t>
        <a:bodyPr/>
        <a:lstStyle/>
        <a:p>
          <a:endParaRPr lang="en-US" sz="2000"/>
        </a:p>
      </dgm:t>
    </dgm:pt>
    <dgm:pt modelId="{4CE483B3-692E-474F-AB6C-0B2A456022FC}">
      <dgm:prSet phldrT="[Text]" custT="1"/>
      <dgm:spPr/>
      <dgm:t>
        <a:bodyPr/>
        <a:lstStyle/>
        <a:p>
          <a:endParaRPr lang="en-US" sz="1400" dirty="0"/>
        </a:p>
      </dgm:t>
    </dgm:pt>
    <dgm:pt modelId="{F768CACB-388F-4B07-AB73-CEC0E0AB778A}" type="parTrans" cxnId="{382C3CD4-C7B7-464E-B51C-CCDA29E6B896}">
      <dgm:prSet/>
      <dgm:spPr/>
      <dgm:t>
        <a:bodyPr/>
        <a:lstStyle/>
        <a:p>
          <a:endParaRPr lang="en-US" sz="2000"/>
        </a:p>
      </dgm:t>
    </dgm:pt>
    <dgm:pt modelId="{05C5186D-12E9-4DE5-9056-5D009B999D02}" type="sibTrans" cxnId="{382C3CD4-C7B7-464E-B51C-CCDA29E6B896}">
      <dgm:prSet/>
      <dgm:spPr/>
      <dgm:t>
        <a:bodyPr/>
        <a:lstStyle/>
        <a:p>
          <a:endParaRPr lang="en-US" sz="2000"/>
        </a:p>
      </dgm:t>
    </dgm:pt>
    <dgm:pt modelId="{E80A3073-8F9E-4A34-9D48-34E0C9A86F3B}">
      <dgm:prSet phldrT="[Text]" custT="1"/>
      <dgm:spPr/>
      <dgm:t>
        <a:bodyPr/>
        <a:lstStyle/>
        <a:p>
          <a:r>
            <a:rPr lang="en-US" sz="1400" dirty="0" smtClean="0"/>
            <a:t>Policy</a:t>
          </a:r>
          <a:endParaRPr lang="en-US" sz="1400" dirty="0"/>
        </a:p>
      </dgm:t>
    </dgm:pt>
    <dgm:pt modelId="{E9429878-FACD-4081-BB30-FE50681347DC}" type="parTrans" cxnId="{00DED9DF-4999-43F2-8FD7-595D6A259A1E}">
      <dgm:prSet/>
      <dgm:spPr/>
      <dgm:t>
        <a:bodyPr/>
        <a:lstStyle/>
        <a:p>
          <a:endParaRPr lang="en-US" sz="2000"/>
        </a:p>
      </dgm:t>
    </dgm:pt>
    <dgm:pt modelId="{25019BCC-D98B-4E1A-BE50-2D21B8CA6BC8}" type="sibTrans" cxnId="{00DED9DF-4999-43F2-8FD7-595D6A259A1E}">
      <dgm:prSet/>
      <dgm:spPr/>
      <dgm:t>
        <a:bodyPr/>
        <a:lstStyle/>
        <a:p>
          <a:endParaRPr lang="en-US" sz="2000"/>
        </a:p>
      </dgm:t>
    </dgm:pt>
    <dgm:pt modelId="{60CEFF9F-BD63-449E-A473-3F8253241764}">
      <dgm:prSet phldrT="[Text]" custT="1"/>
      <dgm:spPr/>
      <dgm:t>
        <a:bodyPr/>
        <a:lstStyle/>
        <a:p>
          <a:r>
            <a:rPr lang="en-US" sz="1400" dirty="0" err="1" smtClean="0"/>
            <a:t>ReferenceList</a:t>
          </a:r>
          <a:endParaRPr lang="en-US" sz="1400" dirty="0"/>
        </a:p>
      </dgm:t>
    </dgm:pt>
    <dgm:pt modelId="{EC551C17-EE20-4C71-B6AC-74FBD3584C4D}" type="parTrans" cxnId="{F64302FE-9E90-4A8E-8FFA-F67888FAFFD2}">
      <dgm:prSet/>
      <dgm:spPr/>
      <dgm:t>
        <a:bodyPr/>
        <a:lstStyle/>
        <a:p>
          <a:endParaRPr lang="en-US" sz="2000"/>
        </a:p>
      </dgm:t>
    </dgm:pt>
    <dgm:pt modelId="{1A7DE197-4633-4537-8EAF-C3C078FA3979}" type="sibTrans" cxnId="{F64302FE-9E90-4A8E-8FFA-F67888FAFFD2}">
      <dgm:prSet/>
      <dgm:spPr/>
      <dgm:t>
        <a:bodyPr/>
        <a:lstStyle/>
        <a:p>
          <a:endParaRPr lang="en-US" sz="2000"/>
        </a:p>
      </dgm:t>
    </dgm:pt>
    <dgm:pt modelId="{8616FA82-550A-436E-8D8A-50D81AE7F1FF}" type="pres">
      <dgm:prSet presAssocID="{6BDA63C2-6200-4C3F-89CC-470421B83C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D0CF80B-3E88-4BF2-BD21-B84D414A5E64}" type="pres">
      <dgm:prSet presAssocID="{7BB8E33F-D072-465A-B834-EF3DF3E02FDA}" presName="root" presStyleCnt="0"/>
      <dgm:spPr/>
    </dgm:pt>
    <dgm:pt modelId="{D04D184A-C4FC-4E2B-AC8F-002DB6040927}" type="pres">
      <dgm:prSet presAssocID="{7BB8E33F-D072-465A-B834-EF3DF3E02FDA}" presName="rootComposite" presStyleCnt="0"/>
      <dgm:spPr/>
    </dgm:pt>
    <dgm:pt modelId="{0B7DC9AF-6652-4B9B-9A18-9D5D0BF6D958}" type="pres">
      <dgm:prSet presAssocID="{7BB8E33F-D072-465A-B834-EF3DF3E02FDA}" presName="rootText" presStyleLbl="node1" presStyleIdx="0" presStyleCnt="1"/>
      <dgm:spPr/>
      <dgm:t>
        <a:bodyPr/>
        <a:lstStyle/>
        <a:p>
          <a:endParaRPr lang="en-US"/>
        </a:p>
      </dgm:t>
    </dgm:pt>
    <dgm:pt modelId="{EEE86712-E066-4CB0-BAFE-A936672BDA58}" type="pres">
      <dgm:prSet presAssocID="{7BB8E33F-D072-465A-B834-EF3DF3E02FDA}" presName="rootConnector" presStyleLbl="node1" presStyleIdx="0" presStyleCnt="1"/>
      <dgm:spPr/>
      <dgm:t>
        <a:bodyPr/>
        <a:lstStyle/>
        <a:p>
          <a:endParaRPr lang="en-US"/>
        </a:p>
      </dgm:t>
    </dgm:pt>
    <dgm:pt modelId="{13B8E4B7-8A74-406B-95D4-7DD54A8D6729}" type="pres">
      <dgm:prSet presAssocID="{7BB8E33F-D072-465A-B834-EF3DF3E02FDA}" presName="childShape" presStyleCnt="0"/>
      <dgm:spPr/>
    </dgm:pt>
    <dgm:pt modelId="{FBDBB793-01AD-48E3-8780-42CC1DAE00B7}" type="pres">
      <dgm:prSet presAssocID="{F768CACB-388F-4B07-AB73-CEC0E0AB778A}" presName="Name13" presStyleLbl="parChTrans1D2" presStyleIdx="0" presStyleCnt="3"/>
      <dgm:spPr/>
      <dgm:t>
        <a:bodyPr/>
        <a:lstStyle/>
        <a:p>
          <a:endParaRPr lang="en-US"/>
        </a:p>
      </dgm:t>
    </dgm:pt>
    <dgm:pt modelId="{8C381149-309D-49A5-BA6D-983DAE27FD5D}" type="pres">
      <dgm:prSet presAssocID="{4CE483B3-692E-474F-AB6C-0B2A456022FC}" presName="childText" presStyleLbl="bgAcc1" presStyleIdx="0" presStyleCnt="3" custScaleX="1763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59E765-B007-4AB7-986E-10A9E90462C9}" type="pres">
      <dgm:prSet presAssocID="{E9429878-FACD-4081-BB30-FE50681347D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2D573989-C54A-42D5-8F6F-965C9AD6DC8E}" type="pres">
      <dgm:prSet presAssocID="{E80A3073-8F9E-4A34-9D48-34E0C9A86F3B}" presName="childText" presStyleLbl="bgAcc1" presStyleIdx="1" presStyleCnt="3" custScaleX="1763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BCB6AA-2FDB-4A95-9FC9-08653881F5E2}" type="pres">
      <dgm:prSet presAssocID="{EC551C17-EE20-4C71-B6AC-74FBD3584C4D}" presName="Name13" presStyleLbl="parChTrans1D2" presStyleIdx="2" presStyleCnt="3"/>
      <dgm:spPr/>
      <dgm:t>
        <a:bodyPr/>
        <a:lstStyle/>
        <a:p>
          <a:endParaRPr lang="en-US"/>
        </a:p>
      </dgm:t>
    </dgm:pt>
    <dgm:pt modelId="{7FB328F5-91EB-4AA3-A4C3-030C2A93BF0C}" type="pres">
      <dgm:prSet presAssocID="{60CEFF9F-BD63-449E-A473-3F8253241764}" presName="childText" presStyleLbl="bgAcc1" presStyleIdx="2" presStyleCnt="3" custScaleX="1763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00F4EA-B5AF-EE47-ADFE-DCD7FB678AC3}" type="presOf" srcId="{7BB8E33F-D072-465A-B834-EF3DF3E02FDA}" destId="{0B7DC9AF-6652-4B9B-9A18-9D5D0BF6D958}" srcOrd="0" destOrd="0" presId="urn:microsoft.com/office/officeart/2005/8/layout/hierarchy3"/>
    <dgm:cxn modelId="{F64302FE-9E90-4A8E-8FFA-F67888FAFFD2}" srcId="{7BB8E33F-D072-465A-B834-EF3DF3E02FDA}" destId="{60CEFF9F-BD63-449E-A473-3F8253241764}" srcOrd="2" destOrd="0" parTransId="{EC551C17-EE20-4C71-B6AC-74FBD3584C4D}" sibTransId="{1A7DE197-4633-4537-8EAF-C3C078FA3979}"/>
    <dgm:cxn modelId="{F90E4C7D-1E4C-4D4B-925A-4CA67A394EBE}" srcId="{6BDA63C2-6200-4C3F-89CC-470421B83C45}" destId="{7BB8E33F-D072-465A-B834-EF3DF3E02FDA}" srcOrd="0" destOrd="0" parTransId="{6273653C-B786-41AB-A04C-C759B64B3778}" sibTransId="{2FFF3E98-16E1-4CF4-91A8-E1F6A7968B2C}"/>
    <dgm:cxn modelId="{92D4AC78-A486-2740-B6AA-451B042AB409}" type="presOf" srcId="{4CE483B3-692E-474F-AB6C-0B2A456022FC}" destId="{8C381149-309D-49A5-BA6D-983DAE27FD5D}" srcOrd="0" destOrd="0" presId="urn:microsoft.com/office/officeart/2005/8/layout/hierarchy3"/>
    <dgm:cxn modelId="{E39FB38A-BD51-3542-81C8-EF35D4A29E79}" type="presOf" srcId="{E80A3073-8F9E-4A34-9D48-34E0C9A86F3B}" destId="{2D573989-C54A-42D5-8F6F-965C9AD6DC8E}" srcOrd="0" destOrd="0" presId="urn:microsoft.com/office/officeart/2005/8/layout/hierarchy3"/>
    <dgm:cxn modelId="{08086FC5-C394-EA4C-8865-D10F5B6BED76}" type="presOf" srcId="{60CEFF9F-BD63-449E-A473-3F8253241764}" destId="{7FB328F5-91EB-4AA3-A4C3-030C2A93BF0C}" srcOrd="0" destOrd="0" presId="urn:microsoft.com/office/officeart/2005/8/layout/hierarchy3"/>
    <dgm:cxn modelId="{91880C6E-2803-1544-8F29-D121FC78970E}" type="presOf" srcId="{7BB8E33F-D072-465A-B834-EF3DF3E02FDA}" destId="{EEE86712-E066-4CB0-BAFE-A936672BDA58}" srcOrd="1" destOrd="0" presId="urn:microsoft.com/office/officeart/2005/8/layout/hierarchy3"/>
    <dgm:cxn modelId="{00DED9DF-4999-43F2-8FD7-595D6A259A1E}" srcId="{7BB8E33F-D072-465A-B834-EF3DF3E02FDA}" destId="{E80A3073-8F9E-4A34-9D48-34E0C9A86F3B}" srcOrd="1" destOrd="0" parTransId="{E9429878-FACD-4081-BB30-FE50681347DC}" sibTransId="{25019BCC-D98B-4E1A-BE50-2D21B8CA6BC8}"/>
    <dgm:cxn modelId="{F1AB5115-3C49-D74F-8FA4-F10F955BB3E3}" type="presOf" srcId="{E9429878-FACD-4081-BB30-FE50681347DC}" destId="{2159E765-B007-4AB7-986E-10A9E90462C9}" srcOrd="0" destOrd="0" presId="urn:microsoft.com/office/officeart/2005/8/layout/hierarchy3"/>
    <dgm:cxn modelId="{B70230D2-98AB-6F49-8641-F2803D98B795}" type="presOf" srcId="{EC551C17-EE20-4C71-B6AC-74FBD3584C4D}" destId="{DCBCB6AA-2FDB-4A95-9FC9-08653881F5E2}" srcOrd="0" destOrd="0" presId="urn:microsoft.com/office/officeart/2005/8/layout/hierarchy3"/>
    <dgm:cxn modelId="{382C3CD4-C7B7-464E-B51C-CCDA29E6B896}" srcId="{7BB8E33F-D072-465A-B834-EF3DF3E02FDA}" destId="{4CE483B3-692E-474F-AB6C-0B2A456022FC}" srcOrd="0" destOrd="0" parTransId="{F768CACB-388F-4B07-AB73-CEC0E0AB778A}" sibTransId="{05C5186D-12E9-4DE5-9056-5D009B999D02}"/>
    <dgm:cxn modelId="{16094BC8-04B6-E449-AD91-F88AE7F47214}" type="presOf" srcId="{F768CACB-388F-4B07-AB73-CEC0E0AB778A}" destId="{FBDBB793-01AD-48E3-8780-42CC1DAE00B7}" srcOrd="0" destOrd="0" presId="urn:microsoft.com/office/officeart/2005/8/layout/hierarchy3"/>
    <dgm:cxn modelId="{1CCE2096-13C7-6340-8056-8749176BA2D6}" type="presOf" srcId="{6BDA63C2-6200-4C3F-89CC-470421B83C45}" destId="{8616FA82-550A-436E-8D8A-50D81AE7F1FF}" srcOrd="0" destOrd="0" presId="urn:microsoft.com/office/officeart/2005/8/layout/hierarchy3"/>
    <dgm:cxn modelId="{4C609783-62C5-304F-8091-F2972706D676}" type="presParOf" srcId="{8616FA82-550A-436E-8D8A-50D81AE7F1FF}" destId="{9D0CF80B-3E88-4BF2-BD21-B84D414A5E64}" srcOrd="0" destOrd="0" presId="urn:microsoft.com/office/officeart/2005/8/layout/hierarchy3"/>
    <dgm:cxn modelId="{90575F05-FF4A-7E4F-B630-F45537CD25F5}" type="presParOf" srcId="{9D0CF80B-3E88-4BF2-BD21-B84D414A5E64}" destId="{D04D184A-C4FC-4E2B-AC8F-002DB6040927}" srcOrd="0" destOrd="0" presId="urn:microsoft.com/office/officeart/2005/8/layout/hierarchy3"/>
    <dgm:cxn modelId="{E3CE6FB9-F234-064D-AF95-9F3D6808EF00}" type="presParOf" srcId="{D04D184A-C4FC-4E2B-AC8F-002DB6040927}" destId="{0B7DC9AF-6652-4B9B-9A18-9D5D0BF6D958}" srcOrd="0" destOrd="0" presId="urn:microsoft.com/office/officeart/2005/8/layout/hierarchy3"/>
    <dgm:cxn modelId="{465A3E01-985A-A14D-A6C4-C5FF46341D07}" type="presParOf" srcId="{D04D184A-C4FC-4E2B-AC8F-002DB6040927}" destId="{EEE86712-E066-4CB0-BAFE-A936672BDA58}" srcOrd="1" destOrd="0" presId="urn:microsoft.com/office/officeart/2005/8/layout/hierarchy3"/>
    <dgm:cxn modelId="{EB4966F0-B41A-A343-A13C-F088E68DD7B4}" type="presParOf" srcId="{9D0CF80B-3E88-4BF2-BD21-B84D414A5E64}" destId="{13B8E4B7-8A74-406B-95D4-7DD54A8D6729}" srcOrd="1" destOrd="0" presId="urn:microsoft.com/office/officeart/2005/8/layout/hierarchy3"/>
    <dgm:cxn modelId="{6AFFD26E-FD43-3540-A722-8482CE482862}" type="presParOf" srcId="{13B8E4B7-8A74-406B-95D4-7DD54A8D6729}" destId="{FBDBB793-01AD-48E3-8780-42CC1DAE00B7}" srcOrd="0" destOrd="0" presId="urn:microsoft.com/office/officeart/2005/8/layout/hierarchy3"/>
    <dgm:cxn modelId="{41D0ECF8-F713-CE4D-8F58-A92946E8CD72}" type="presParOf" srcId="{13B8E4B7-8A74-406B-95D4-7DD54A8D6729}" destId="{8C381149-309D-49A5-BA6D-983DAE27FD5D}" srcOrd="1" destOrd="0" presId="urn:microsoft.com/office/officeart/2005/8/layout/hierarchy3"/>
    <dgm:cxn modelId="{30325BC9-2EBB-A447-8078-6FD668BA5DDE}" type="presParOf" srcId="{13B8E4B7-8A74-406B-95D4-7DD54A8D6729}" destId="{2159E765-B007-4AB7-986E-10A9E90462C9}" srcOrd="2" destOrd="0" presId="urn:microsoft.com/office/officeart/2005/8/layout/hierarchy3"/>
    <dgm:cxn modelId="{8CB3892A-A3A9-E349-9639-B1702748FD6E}" type="presParOf" srcId="{13B8E4B7-8A74-406B-95D4-7DD54A8D6729}" destId="{2D573989-C54A-42D5-8F6F-965C9AD6DC8E}" srcOrd="3" destOrd="0" presId="urn:microsoft.com/office/officeart/2005/8/layout/hierarchy3"/>
    <dgm:cxn modelId="{88F694F1-6CF3-C048-9F68-97A6D6910AD0}" type="presParOf" srcId="{13B8E4B7-8A74-406B-95D4-7DD54A8D6729}" destId="{DCBCB6AA-2FDB-4A95-9FC9-08653881F5E2}" srcOrd="4" destOrd="0" presId="urn:microsoft.com/office/officeart/2005/8/layout/hierarchy3"/>
    <dgm:cxn modelId="{70264006-66CB-7F44-AD72-B7DC94C7F6CD}" type="presParOf" srcId="{13B8E4B7-8A74-406B-95D4-7DD54A8D6729}" destId="{7FB328F5-91EB-4AA3-A4C3-030C2A93BF0C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7DC9AF-6652-4B9B-9A18-9D5D0BF6D958}">
      <dsp:nvSpPr>
        <dsp:cNvPr id="0" name=""/>
        <dsp:cNvSpPr/>
      </dsp:nvSpPr>
      <dsp:spPr>
        <a:xfrm>
          <a:off x="140204" y="1069"/>
          <a:ext cx="1178668" cy="5893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Object</a:t>
          </a:r>
          <a:endParaRPr lang="en-US" sz="2000" kern="1200" dirty="0"/>
        </a:p>
      </dsp:txBody>
      <dsp:txXfrm>
        <a:off x="157465" y="18330"/>
        <a:ext cx="1144146" cy="554812"/>
      </dsp:txXfrm>
    </dsp:sp>
    <dsp:sp modelId="{FBDBB793-01AD-48E3-8780-42CC1DAE00B7}">
      <dsp:nvSpPr>
        <dsp:cNvPr id="0" name=""/>
        <dsp:cNvSpPr/>
      </dsp:nvSpPr>
      <dsp:spPr>
        <a:xfrm>
          <a:off x="258071" y="590403"/>
          <a:ext cx="117866" cy="442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2000"/>
              </a:lnTo>
              <a:lnTo>
                <a:pt x="117866" y="4420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381149-309D-49A5-BA6D-983DAE27FD5D}">
      <dsp:nvSpPr>
        <dsp:cNvPr id="0" name=""/>
        <dsp:cNvSpPr/>
      </dsp:nvSpPr>
      <dsp:spPr>
        <a:xfrm>
          <a:off x="375938" y="737737"/>
          <a:ext cx="1662478" cy="5893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Data</a:t>
          </a:r>
          <a:endParaRPr lang="en-US" sz="2000" kern="1200" dirty="0"/>
        </a:p>
      </dsp:txBody>
      <dsp:txXfrm>
        <a:off x="393199" y="754998"/>
        <a:ext cx="1627956" cy="554812"/>
      </dsp:txXfrm>
    </dsp:sp>
    <dsp:sp modelId="{2159E765-B007-4AB7-986E-10A9E90462C9}">
      <dsp:nvSpPr>
        <dsp:cNvPr id="0" name=""/>
        <dsp:cNvSpPr/>
      </dsp:nvSpPr>
      <dsp:spPr>
        <a:xfrm>
          <a:off x="258071" y="590403"/>
          <a:ext cx="117866" cy="1178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8668"/>
              </a:lnTo>
              <a:lnTo>
                <a:pt x="117866" y="117866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573989-C54A-42D5-8F6F-965C9AD6DC8E}">
      <dsp:nvSpPr>
        <dsp:cNvPr id="0" name=""/>
        <dsp:cNvSpPr/>
      </dsp:nvSpPr>
      <dsp:spPr>
        <a:xfrm>
          <a:off x="375938" y="1474404"/>
          <a:ext cx="1662478" cy="5893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Policy</a:t>
          </a:r>
          <a:endParaRPr lang="en-US" sz="2000" kern="1200" dirty="0"/>
        </a:p>
      </dsp:txBody>
      <dsp:txXfrm>
        <a:off x="393199" y="1491665"/>
        <a:ext cx="1627956" cy="554812"/>
      </dsp:txXfrm>
    </dsp:sp>
    <dsp:sp modelId="{DCBCB6AA-2FDB-4A95-9FC9-08653881F5E2}">
      <dsp:nvSpPr>
        <dsp:cNvPr id="0" name=""/>
        <dsp:cNvSpPr/>
      </dsp:nvSpPr>
      <dsp:spPr>
        <a:xfrm>
          <a:off x="258071" y="590403"/>
          <a:ext cx="117866" cy="1915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5335"/>
              </a:lnTo>
              <a:lnTo>
                <a:pt x="117866" y="19153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B328F5-91EB-4AA3-A4C3-030C2A93BF0C}">
      <dsp:nvSpPr>
        <dsp:cNvPr id="0" name=""/>
        <dsp:cNvSpPr/>
      </dsp:nvSpPr>
      <dsp:spPr>
        <a:xfrm>
          <a:off x="375938" y="2211072"/>
          <a:ext cx="1662478" cy="5893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ReferenceList</a:t>
          </a:r>
          <a:endParaRPr lang="en-US" sz="2000" kern="1200" dirty="0"/>
        </a:p>
      </dsp:txBody>
      <dsp:txXfrm>
        <a:off x="393199" y="2228333"/>
        <a:ext cx="1627956" cy="554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7DC9AF-6652-4B9B-9A18-9D5D0BF6D958}">
      <dsp:nvSpPr>
        <dsp:cNvPr id="0" name=""/>
        <dsp:cNvSpPr/>
      </dsp:nvSpPr>
      <dsp:spPr>
        <a:xfrm>
          <a:off x="1558" y="47168"/>
          <a:ext cx="1037924" cy="5189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Object</a:t>
          </a:r>
          <a:endParaRPr lang="en-US" sz="1400" kern="1200" dirty="0"/>
        </a:p>
      </dsp:txBody>
      <dsp:txXfrm>
        <a:off x="16758" y="62368"/>
        <a:ext cx="1007524" cy="488562"/>
      </dsp:txXfrm>
    </dsp:sp>
    <dsp:sp modelId="{FBDBB793-01AD-48E3-8780-42CC1DAE00B7}">
      <dsp:nvSpPr>
        <dsp:cNvPr id="0" name=""/>
        <dsp:cNvSpPr/>
      </dsp:nvSpPr>
      <dsp:spPr>
        <a:xfrm>
          <a:off x="105350" y="566131"/>
          <a:ext cx="103792" cy="3892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9221"/>
              </a:lnTo>
              <a:lnTo>
                <a:pt x="103792" y="3892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381149-309D-49A5-BA6D-983DAE27FD5D}">
      <dsp:nvSpPr>
        <dsp:cNvPr id="0" name=""/>
        <dsp:cNvSpPr/>
      </dsp:nvSpPr>
      <dsp:spPr>
        <a:xfrm>
          <a:off x="209143" y="695871"/>
          <a:ext cx="1673757" cy="5189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Like!</a:t>
          </a:r>
          <a:endParaRPr lang="en-US" sz="1200" kern="1200" dirty="0"/>
        </a:p>
      </dsp:txBody>
      <dsp:txXfrm>
        <a:off x="224343" y="711071"/>
        <a:ext cx="1643357" cy="488562"/>
      </dsp:txXfrm>
    </dsp:sp>
    <dsp:sp modelId="{2159E765-B007-4AB7-986E-10A9E90462C9}">
      <dsp:nvSpPr>
        <dsp:cNvPr id="0" name=""/>
        <dsp:cNvSpPr/>
      </dsp:nvSpPr>
      <dsp:spPr>
        <a:xfrm>
          <a:off x="105350" y="566131"/>
          <a:ext cx="103792" cy="1037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24"/>
              </a:lnTo>
              <a:lnTo>
                <a:pt x="103792" y="10379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573989-C54A-42D5-8F6F-965C9AD6DC8E}">
      <dsp:nvSpPr>
        <dsp:cNvPr id="0" name=""/>
        <dsp:cNvSpPr/>
      </dsp:nvSpPr>
      <dsp:spPr>
        <a:xfrm>
          <a:off x="209143" y="1344574"/>
          <a:ext cx="1673757" cy="5189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Friend or </a:t>
          </a:r>
          <a:r>
            <a:rPr lang="en-US" sz="1200" kern="1200" dirty="0" err="1" smtClean="0"/>
            <a:t>Colleague|Bob|Friend</a:t>
          </a:r>
          <a:endParaRPr lang="en-US" sz="1200" kern="1200" dirty="0"/>
        </a:p>
      </dsp:txBody>
      <dsp:txXfrm>
        <a:off x="224343" y="1359774"/>
        <a:ext cx="1643357" cy="4885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7DC9AF-6652-4B9B-9A18-9D5D0BF6D958}">
      <dsp:nvSpPr>
        <dsp:cNvPr id="0" name=""/>
        <dsp:cNvSpPr/>
      </dsp:nvSpPr>
      <dsp:spPr>
        <a:xfrm>
          <a:off x="596" y="34790"/>
          <a:ext cx="1411658" cy="5751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Status</a:t>
          </a:r>
          <a:endParaRPr lang="en-US" sz="2000" kern="1200" dirty="0"/>
        </a:p>
      </dsp:txBody>
      <dsp:txXfrm>
        <a:off x="17441" y="51635"/>
        <a:ext cx="1377968" cy="541445"/>
      </dsp:txXfrm>
    </dsp:sp>
    <dsp:sp modelId="{FBDBB793-01AD-48E3-8780-42CC1DAE00B7}">
      <dsp:nvSpPr>
        <dsp:cNvPr id="0" name=""/>
        <dsp:cNvSpPr/>
      </dsp:nvSpPr>
      <dsp:spPr>
        <a:xfrm>
          <a:off x="141762" y="609926"/>
          <a:ext cx="141762" cy="431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1351"/>
              </a:lnTo>
              <a:lnTo>
                <a:pt x="141762" y="43135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381149-309D-49A5-BA6D-983DAE27FD5D}">
      <dsp:nvSpPr>
        <dsp:cNvPr id="0" name=""/>
        <dsp:cNvSpPr/>
      </dsp:nvSpPr>
      <dsp:spPr>
        <a:xfrm>
          <a:off x="283525" y="753710"/>
          <a:ext cx="1622425" cy="5751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DECENT rocks!</a:t>
          </a:r>
          <a:endParaRPr lang="en-US" sz="1400" kern="1200" dirty="0"/>
        </a:p>
      </dsp:txBody>
      <dsp:txXfrm>
        <a:off x="300370" y="770555"/>
        <a:ext cx="1588735" cy="541445"/>
      </dsp:txXfrm>
    </dsp:sp>
    <dsp:sp modelId="{2159E765-B007-4AB7-986E-10A9E90462C9}">
      <dsp:nvSpPr>
        <dsp:cNvPr id="0" name=""/>
        <dsp:cNvSpPr/>
      </dsp:nvSpPr>
      <dsp:spPr>
        <a:xfrm>
          <a:off x="141762" y="609926"/>
          <a:ext cx="141165" cy="1150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0271"/>
              </a:lnTo>
              <a:lnTo>
                <a:pt x="141165" y="115027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573989-C54A-42D5-8F6F-965C9AD6DC8E}">
      <dsp:nvSpPr>
        <dsp:cNvPr id="0" name=""/>
        <dsp:cNvSpPr/>
      </dsp:nvSpPr>
      <dsp:spPr>
        <a:xfrm>
          <a:off x="282928" y="1472629"/>
          <a:ext cx="1622425" cy="5751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Friend and Family</a:t>
          </a:r>
          <a:endParaRPr lang="en-US" sz="1400" kern="1200" dirty="0"/>
        </a:p>
      </dsp:txBody>
      <dsp:txXfrm>
        <a:off x="299773" y="1489474"/>
        <a:ext cx="1588735" cy="541445"/>
      </dsp:txXfrm>
    </dsp:sp>
    <dsp:sp modelId="{DCBCB6AA-2FDB-4A95-9FC9-08653881F5E2}">
      <dsp:nvSpPr>
        <dsp:cNvPr id="0" name=""/>
        <dsp:cNvSpPr/>
      </dsp:nvSpPr>
      <dsp:spPr>
        <a:xfrm>
          <a:off x="141762" y="609926"/>
          <a:ext cx="141165" cy="1869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9190"/>
              </a:lnTo>
              <a:lnTo>
                <a:pt x="141165" y="186919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B328F5-91EB-4AA3-A4C3-030C2A93BF0C}">
      <dsp:nvSpPr>
        <dsp:cNvPr id="0" name=""/>
        <dsp:cNvSpPr/>
      </dsp:nvSpPr>
      <dsp:spPr>
        <a:xfrm>
          <a:off x="282928" y="2191549"/>
          <a:ext cx="1622425" cy="5751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CommentReference</a:t>
          </a:r>
          <a:endParaRPr lang="en-US" sz="1400" kern="1200" dirty="0"/>
        </a:p>
      </dsp:txBody>
      <dsp:txXfrm>
        <a:off x="299773" y="2208394"/>
        <a:ext cx="1588735" cy="5414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7DC9AF-6652-4B9B-9A18-9D5D0BF6D958}">
      <dsp:nvSpPr>
        <dsp:cNvPr id="0" name=""/>
        <dsp:cNvSpPr/>
      </dsp:nvSpPr>
      <dsp:spPr>
        <a:xfrm>
          <a:off x="152" y="1"/>
          <a:ext cx="1400693" cy="5515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Comment</a:t>
          </a:r>
          <a:endParaRPr lang="en-US" sz="2000" kern="1200" dirty="0"/>
        </a:p>
      </dsp:txBody>
      <dsp:txXfrm>
        <a:off x="16307" y="16156"/>
        <a:ext cx="1368383" cy="519254"/>
      </dsp:txXfrm>
    </dsp:sp>
    <dsp:sp modelId="{FBDBB793-01AD-48E3-8780-42CC1DAE00B7}">
      <dsp:nvSpPr>
        <dsp:cNvPr id="0" name=""/>
        <dsp:cNvSpPr/>
      </dsp:nvSpPr>
      <dsp:spPr>
        <a:xfrm>
          <a:off x="140222" y="551565"/>
          <a:ext cx="140069" cy="3841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4186"/>
              </a:lnTo>
              <a:lnTo>
                <a:pt x="140069" y="3841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381149-309D-49A5-BA6D-983DAE27FD5D}">
      <dsp:nvSpPr>
        <dsp:cNvPr id="0" name=""/>
        <dsp:cNvSpPr/>
      </dsp:nvSpPr>
      <dsp:spPr>
        <a:xfrm>
          <a:off x="280291" y="679627"/>
          <a:ext cx="1445025" cy="5122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Like!</a:t>
          </a:r>
          <a:endParaRPr lang="en-US" sz="1400" kern="1200" dirty="0"/>
        </a:p>
      </dsp:txBody>
      <dsp:txXfrm>
        <a:off x="295294" y="694630"/>
        <a:ext cx="1415019" cy="482242"/>
      </dsp:txXfrm>
    </dsp:sp>
    <dsp:sp modelId="{2159E765-B007-4AB7-986E-10A9E90462C9}">
      <dsp:nvSpPr>
        <dsp:cNvPr id="0" name=""/>
        <dsp:cNvSpPr/>
      </dsp:nvSpPr>
      <dsp:spPr>
        <a:xfrm>
          <a:off x="140222" y="551565"/>
          <a:ext cx="140069" cy="1024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4497"/>
              </a:lnTo>
              <a:lnTo>
                <a:pt x="140069" y="102449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573989-C54A-42D5-8F6F-965C9AD6DC8E}">
      <dsp:nvSpPr>
        <dsp:cNvPr id="0" name=""/>
        <dsp:cNvSpPr/>
      </dsp:nvSpPr>
      <dsp:spPr>
        <a:xfrm>
          <a:off x="280291" y="1319938"/>
          <a:ext cx="1445025" cy="5122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Colleague or Neighbor</a:t>
          </a:r>
          <a:endParaRPr lang="en-US" sz="1400" kern="1200" dirty="0"/>
        </a:p>
      </dsp:txBody>
      <dsp:txXfrm>
        <a:off x="295294" y="1334941"/>
        <a:ext cx="1415019" cy="4822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7DC9AF-6652-4B9B-9A18-9D5D0BF6D958}">
      <dsp:nvSpPr>
        <dsp:cNvPr id="0" name=""/>
        <dsp:cNvSpPr/>
      </dsp:nvSpPr>
      <dsp:spPr>
        <a:xfrm>
          <a:off x="56727" y="152"/>
          <a:ext cx="1179440" cy="589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Wall</a:t>
          </a:r>
          <a:endParaRPr lang="en-US" sz="2000" kern="1200" dirty="0"/>
        </a:p>
      </dsp:txBody>
      <dsp:txXfrm>
        <a:off x="73999" y="17424"/>
        <a:ext cx="1144896" cy="555176"/>
      </dsp:txXfrm>
    </dsp:sp>
    <dsp:sp modelId="{FBDBB793-01AD-48E3-8780-42CC1DAE00B7}">
      <dsp:nvSpPr>
        <dsp:cNvPr id="0" name=""/>
        <dsp:cNvSpPr/>
      </dsp:nvSpPr>
      <dsp:spPr>
        <a:xfrm>
          <a:off x="174672" y="589872"/>
          <a:ext cx="117944" cy="4422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2290"/>
              </a:lnTo>
              <a:lnTo>
                <a:pt x="117944" y="44229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381149-309D-49A5-BA6D-983DAE27FD5D}">
      <dsp:nvSpPr>
        <dsp:cNvPr id="0" name=""/>
        <dsp:cNvSpPr/>
      </dsp:nvSpPr>
      <dsp:spPr>
        <a:xfrm>
          <a:off x="292616" y="737302"/>
          <a:ext cx="1663567" cy="589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>
        <a:off x="309888" y="754574"/>
        <a:ext cx="1629023" cy="555176"/>
      </dsp:txXfrm>
    </dsp:sp>
    <dsp:sp modelId="{2159E765-B007-4AB7-986E-10A9E90462C9}">
      <dsp:nvSpPr>
        <dsp:cNvPr id="0" name=""/>
        <dsp:cNvSpPr/>
      </dsp:nvSpPr>
      <dsp:spPr>
        <a:xfrm>
          <a:off x="174672" y="589872"/>
          <a:ext cx="117944" cy="11794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9440"/>
              </a:lnTo>
              <a:lnTo>
                <a:pt x="117944" y="11794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573989-C54A-42D5-8F6F-965C9AD6DC8E}">
      <dsp:nvSpPr>
        <dsp:cNvPr id="0" name=""/>
        <dsp:cNvSpPr/>
      </dsp:nvSpPr>
      <dsp:spPr>
        <a:xfrm>
          <a:off x="292616" y="1474453"/>
          <a:ext cx="1663567" cy="589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Policy</a:t>
          </a:r>
          <a:endParaRPr lang="en-US" sz="1400" kern="1200" dirty="0"/>
        </a:p>
      </dsp:txBody>
      <dsp:txXfrm>
        <a:off x="309888" y="1491725"/>
        <a:ext cx="1629023" cy="555176"/>
      </dsp:txXfrm>
    </dsp:sp>
    <dsp:sp modelId="{DCBCB6AA-2FDB-4A95-9FC9-08653881F5E2}">
      <dsp:nvSpPr>
        <dsp:cNvPr id="0" name=""/>
        <dsp:cNvSpPr/>
      </dsp:nvSpPr>
      <dsp:spPr>
        <a:xfrm>
          <a:off x="174672" y="589872"/>
          <a:ext cx="117944" cy="1916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6591"/>
              </a:lnTo>
              <a:lnTo>
                <a:pt x="117944" y="191659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B328F5-91EB-4AA3-A4C3-030C2A93BF0C}">
      <dsp:nvSpPr>
        <dsp:cNvPr id="0" name=""/>
        <dsp:cNvSpPr/>
      </dsp:nvSpPr>
      <dsp:spPr>
        <a:xfrm>
          <a:off x="292616" y="2211603"/>
          <a:ext cx="1663567" cy="589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ReferenceList</a:t>
          </a:r>
          <a:endParaRPr lang="en-US" sz="1400" kern="1200" dirty="0"/>
        </a:p>
      </dsp:txBody>
      <dsp:txXfrm>
        <a:off x="309888" y="2228875"/>
        <a:ext cx="1629023" cy="555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35634-4D9B-414B-B02C-674BFB7017F3}" type="datetimeFigureOut">
              <a:rPr lang="en-US" smtClean="0"/>
              <a:t>3/19/12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5CB8F-CA9E-674F-8F18-26997CF54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92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27079-195C-A04A-9DBD-0C38DA00CE9E}" type="datetimeFigureOut">
              <a:rPr lang="en-US" smtClean="0"/>
              <a:t>3/19/12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C3408-A902-B947-ADE2-38F66D36F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649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C3408-A902-B947-ADE2-38F66D36FD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44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C3408-A902-B947-ADE2-38F66D36FD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11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336A4D-261D-4BDA-B8BC-5CF3FAE5705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47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C3408-A902-B947-ADE2-38F66D36FD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10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spcBef>
                <a:spcPts val="1280"/>
              </a:spcBef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C3408-A902-B947-ADE2-38F66D36FD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11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04108-45B9-486C-82AC-CE48C674EB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94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04108-45B9-486C-82AC-CE48C674EB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94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C3408-A902-B947-ADE2-38F66D36FD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77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C3408-A902-B947-ADE2-38F66D36FD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C3408-A902-B947-ADE2-38F66D36FD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90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77554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FF12-2B07-9D4B-A911-C3BCF171D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172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FF12-2B07-9D4B-A911-C3BCF171D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5400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ASIACCS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S.Jahid, P.Mittal, N.Borisov, </a:t>
            </a:r>
            <a:r>
              <a:rPr lang="en-US" b="1" smtClean="0"/>
              <a:t>EASiER: Encryption-based Access Control in Social Networks with Efficient Revocation</a:t>
            </a:r>
            <a:endParaRPr lang="en-US" b="1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FF12-2B07-9D4B-A911-C3BCF171D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92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FF12-2B07-9D4B-A911-C3BCF171D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374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3/19/12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FF12-2B07-9D4B-A911-C3BCF171D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05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3/19/12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FF12-2B07-9D4B-A911-C3BCF171D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14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3/19/12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FF12-2B07-9D4B-A911-C3BCF171D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8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3/19/12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FF12-2B07-9D4B-A911-C3BCF171D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1247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3/19/12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FF12-2B07-9D4B-A911-C3BCF171D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220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3/19/12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FF12-2B07-9D4B-A911-C3BCF171D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9257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ASIACCS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S.Jahid, P.Mittal, N.Borisov, </a:t>
            </a:r>
            <a:r>
              <a:rPr lang="en-US" b="1" smtClean="0"/>
              <a:t>EASiER: Encryption-based Access Control in Social Networks with Efficient Revocation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7FF12-2B07-9D4B-A911-C3BCF171D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2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6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2.xml"/><Relationship Id="rId12" Type="http://schemas.openxmlformats.org/officeDocument/2006/relationships/diagramColors" Target="../diagrams/colors2.xml"/><Relationship Id="rId13" Type="http://schemas.microsoft.com/office/2007/relationships/diagramDrawing" Target="../diagrams/drawing2.xml"/><Relationship Id="rId14" Type="http://schemas.openxmlformats.org/officeDocument/2006/relationships/image" Target="../media/image6.jpg"/><Relationship Id="rId15" Type="http://schemas.openxmlformats.org/officeDocument/2006/relationships/image" Target="../media/image7.png"/><Relationship Id="rId16" Type="http://schemas.openxmlformats.org/officeDocument/2006/relationships/image" Target="../media/image8.png"/><Relationship Id="rId1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diagramData" Target="../diagrams/data2.xml"/><Relationship Id="rId10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4.xml"/><Relationship Id="rId12" Type="http://schemas.microsoft.com/office/2007/relationships/diagramDrawing" Target="../diagrams/drawing4.xml"/><Relationship Id="rId13" Type="http://schemas.openxmlformats.org/officeDocument/2006/relationships/diagramData" Target="../diagrams/data5.xml"/><Relationship Id="rId14" Type="http://schemas.openxmlformats.org/officeDocument/2006/relationships/diagramLayout" Target="../diagrams/layout5.xml"/><Relationship Id="rId15" Type="http://schemas.openxmlformats.org/officeDocument/2006/relationships/diagramQuickStyle" Target="../diagrams/quickStyle5.xml"/><Relationship Id="rId16" Type="http://schemas.openxmlformats.org/officeDocument/2006/relationships/diagramColors" Target="../diagrams/colors5.xml"/><Relationship Id="rId1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diagramData" Target="../diagrams/data4.xml"/><Relationship Id="rId9" Type="http://schemas.openxmlformats.org/officeDocument/2006/relationships/diagramLayout" Target="../diagrams/layout4.xml"/><Relationship Id="rId10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8120" y="1648772"/>
            <a:ext cx="8013214" cy="1782345"/>
          </a:xfrm>
        </p:spPr>
        <p:txBody>
          <a:bodyPr>
            <a:normAutofit fontScale="90000"/>
          </a:bodyPr>
          <a:lstStyle/>
          <a:p>
            <a:r>
              <a:rPr lang="en-US" dirty="0"/>
              <a:t>DECENT: A Decentralized Architecture for Enforcing Privacy in Online Social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416" y="4085087"/>
            <a:ext cx="8405141" cy="2619022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Sonia </a:t>
            </a: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Jahid</a:t>
            </a:r>
            <a:r>
              <a:rPr lang="en-US" sz="2600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Shirin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Nilizadeh</a:t>
            </a:r>
            <a:r>
              <a:rPr lang="en-US" sz="2600" baseline="30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Prateek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Mittal</a:t>
            </a:r>
            <a:r>
              <a:rPr lang="en-US" sz="2600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, Nikita Borisov</a:t>
            </a:r>
            <a:r>
              <a:rPr lang="en-US" sz="2600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600" dirty="0" err="1" smtClean="0">
                <a:solidFill>
                  <a:schemeClr val="bg1">
                    <a:lumMod val="50000"/>
                  </a:schemeClr>
                </a:solidFill>
              </a:rPr>
              <a:t>Apu</a:t>
            </a: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 Kapadia</a:t>
            </a:r>
            <a:r>
              <a:rPr lang="en-US" sz="2600" baseline="30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en-US" baseline="30000" dirty="0" smtClean="0">
                <a:solidFill>
                  <a:schemeClr val="tx1"/>
                </a:solidFill>
              </a:rPr>
              <a:t>1</a:t>
            </a:r>
            <a:r>
              <a:rPr lang="en-US" dirty="0" smtClean="0">
                <a:solidFill>
                  <a:schemeClr val="tx1"/>
                </a:solidFill>
              </a:rPr>
              <a:t>University of Illinois at Urbana-Champaign</a:t>
            </a:r>
          </a:p>
          <a:p>
            <a:r>
              <a:rPr lang="en-US" baseline="30000" dirty="0" smtClean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Indiana University Bloomington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tx1"/>
                </a:solidFill>
              </a:rPr>
              <a:t>Presented by: Sonia Jahid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SESOC, 2012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uiuc 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48" y="990425"/>
            <a:ext cx="2807027" cy="5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85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56395" y="3962438"/>
            <a:ext cx="2753482" cy="382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04580" tIns="52290" rIns="104580" bIns="52290" rtlCol="0" anchor="ctr" anchorCtr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</a:rPr>
              <a:t>Data</a:t>
            </a:r>
            <a:endParaRPr lang="en-US" dirty="0">
              <a:latin typeface="Times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– Confidentiality and Integrity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4629" y="1600200"/>
            <a:ext cx="5268739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Integrity</a:t>
            </a:r>
            <a:endParaRPr lang="en-US" dirty="0" smtClean="0"/>
          </a:p>
          <a:p>
            <a:r>
              <a:rPr lang="en-US" dirty="0" smtClean="0"/>
              <a:t>Write Policy – set to the owner</a:t>
            </a:r>
          </a:p>
          <a:p>
            <a:pPr lvl="1"/>
            <a:r>
              <a:rPr lang="en-US" dirty="0" smtClean="0"/>
              <a:t>Request signed with Write-Secret-Key</a:t>
            </a:r>
          </a:p>
          <a:p>
            <a:pPr lvl="1"/>
            <a:r>
              <a:rPr lang="en-US" dirty="0" smtClean="0"/>
              <a:t>Verified by readers</a:t>
            </a:r>
          </a:p>
          <a:p>
            <a:endParaRPr lang="en-US" dirty="0" smtClean="0"/>
          </a:p>
          <a:p>
            <a:r>
              <a:rPr lang="en-US" dirty="0" smtClean="0"/>
              <a:t>Append Policy – attribute-based</a:t>
            </a:r>
          </a:p>
          <a:p>
            <a:pPr lvl="1"/>
            <a:r>
              <a:rPr lang="en-US" dirty="0" smtClean="0"/>
              <a:t>Comment-reference </a:t>
            </a:r>
            <a:r>
              <a:rPr lang="en-US" dirty="0"/>
              <a:t>signed with </a:t>
            </a:r>
            <a:r>
              <a:rPr lang="en-US" dirty="0" smtClean="0"/>
              <a:t>Append-Secret-Key</a:t>
            </a:r>
          </a:p>
          <a:p>
            <a:pPr lvl="1"/>
            <a:r>
              <a:rPr lang="en-US" dirty="0" smtClean="0"/>
              <a:t>Verified by readers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Confidentiality</a:t>
            </a:r>
          </a:p>
          <a:p>
            <a:r>
              <a:rPr lang="en-US" dirty="0" smtClean="0"/>
              <a:t>ABE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FF12-2B07-9D4B-A911-C3BCF171DAF8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6395" y="2104247"/>
            <a:ext cx="2753482" cy="382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04580" tIns="52290" rIns="104580" bIns="52290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</a:rPr>
              <a:t>Write-Public-Key</a:t>
            </a:r>
            <a:endParaRPr lang="en-US" dirty="0">
              <a:latin typeface="Times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6395" y="2489993"/>
            <a:ext cx="2753482" cy="382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04580" tIns="52290" rIns="104580" bIns="52290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</a:rPr>
              <a:t>Append-Public-Key</a:t>
            </a:r>
            <a:endParaRPr lang="en-US" dirty="0">
              <a:latin typeface="Times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5590" y="2864138"/>
            <a:ext cx="2753482" cy="382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04580" tIns="52290" rIns="104580" bIns="52290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</a:rPr>
              <a:t>E</a:t>
            </a:r>
            <a:r>
              <a:rPr lang="en-US" baseline="-25000" dirty="0" smtClean="0">
                <a:latin typeface="Times" pitchFamily="18" charset="0"/>
              </a:rPr>
              <a:t>Alice</a:t>
            </a:r>
            <a:r>
              <a:rPr lang="en-US" dirty="0" smtClean="0">
                <a:latin typeface="Times" pitchFamily="18" charset="0"/>
              </a:rPr>
              <a:t>(Write-Secret-Key)</a:t>
            </a:r>
            <a:endParaRPr lang="en-US" dirty="0">
              <a:latin typeface="Times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2691" y="1664289"/>
            <a:ext cx="1550975" cy="382600"/>
          </a:xfrm>
          <a:prstGeom prst="rect">
            <a:avLst/>
          </a:prstGeom>
          <a:noFill/>
        </p:spPr>
        <p:txBody>
          <a:bodyPr wrap="none" lIns="104580" tIns="52290" rIns="104580" bIns="52290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</a:rPr>
              <a:t>Alice’s Object</a:t>
            </a:r>
            <a:endParaRPr lang="en-US" dirty="0">
              <a:latin typeface="Times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6395" y="3248673"/>
            <a:ext cx="2753482" cy="382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04580" tIns="52290" rIns="104580" bIns="52290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</a:rPr>
              <a:t>ABE(Append-Secret-Key)</a:t>
            </a:r>
            <a:endParaRPr lang="en-US" dirty="0">
              <a:latin typeface="Times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6395" y="4674053"/>
            <a:ext cx="2735194" cy="382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04580" tIns="52290" rIns="104580" bIns="52290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</a:rPr>
              <a:t>Sign</a:t>
            </a:r>
            <a:endParaRPr lang="en-US" baseline="-25000" dirty="0">
              <a:latin typeface="Times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5590" y="2104247"/>
            <a:ext cx="2753482" cy="296432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3878" y="2876962"/>
            <a:ext cx="2735999" cy="179709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ABE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460630" y="5090701"/>
            <a:ext cx="2735194" cy="382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04580" tIns="52290" rIns="104580" bIns="52290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</a:rPr>
              <a:t>Sign(CommentRef</a:t>
            </a:r>
            <a:r>
              <a:rPr lang="en-US" sz="1600" baseline="-25000" dirty="0" smtClean="0">
                <a:latin typeface="Times" pitchFamily="18" charset="0"/>
              </a:rPr>
              <a:t>1</a:t>
            </a:r>
            <a:r>
              <a:rPr lang="en-US" dirty="0" smtClean="0">
                <a:latin typeface="Times" pitchFamily="18" charset="0"/>
              </a:rPr>
              <a:t>)</a:t>
            </a:r>
            <a:endParaRPr lang="en-US" baseline="-25000" dirty="0">
              <a:latin typeface="Times" pitchFamily="18" charset="0"/>
            </a:endParaRPr>
          </a:p>
        </p:txBody>
      </p:sp>
      <p:cxnSp>
        <p:nvCxnSpPr>
          <p:cNvPr id="7" name="Curved Connector 6"/>
          <p:cNvCxnSpPr>
            <a:stCxn id="13" idx="1"/>
            <a:endCxn id="21" idx="1"/>
          </p:cNvCxnSpPr>
          <p:nvPr/>
        </p:nvCxnSpPr>
        <p:spPr>
          <a:xfrm rot="10800000" flipH="1" flipV="1">
            <a:off x="455589" y="3055437"/>
            <a:ext cx="805" cy="1809915"/>
          </a:xfrm>
          <a:prstGeom prst="curvedConnector3">
            <a:avLst>
              <a:gd name="adj1" fmla="val -28397516"/>
            </a:avLst>
          </a:prstGeom>
          <a:ln>
            <a:headEnd type="non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15" idx="1"/>
            <a:endCxn id="16" idx="1"/>
          </p:cNvCxnSpPr>
          <p:nvPr/>
        </p:nvCxnSpPr>
        <p:spPr>
          <a:xfrm rot="10800000" flipH="1" flipV="1">
            <a:off x="456394" y="3439973"/>
            <a:ext cx="4235" cy="1842028"/>
          </a:xfrm>
          <a:prstGeom prst="curvedConnector3">
            <a:avLst>
              <a:gd name="adj1" fmla="val -9185856"/>
            </a:avLst>
          </a:prstGeom>
          <a:ln>
            <a:headEnd type="non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5982" y="5497093"/>
            <a:ext cx="2735194" cy="382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04580" tIns="52290" rIns="104580" bIns="52290" rtlCol="0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</a:rPr>
              <a:t>Sign</a:t>
            </a:r>
            <a:r>
              <a:rPr lang="en-US" baseline="-25000" dirty="0" smtClean="0">
                <a:latin typeface="Times" pitchFamily="18" charset="0"/>
              </a:rPr>
              <a:t> </a:t>
            </a:r>
            <a:r>
              <a:rPr lang="en-US" dirty="0" smtClean="0">
                <a:latin typeface="Times" pitchFamily="18" charset="0"/>
              </a:rPr>
              <a:t>(CommentRef</a:t>
            </a:r>
            <a:r>
              <a:rPr lang="en-US" baseline="-25000" dirty="0" smtClean="0">
                <a:latin typeface="Times" pitchFamily="18" charset="0"/>
              </a:rPr>
              <a:t>2</a:t>
            </a:r>
            <a:r>
              <a:rPr lang="en-US" dirty="0" smtClean="0">
                <a:latin typeface="Times" pitchFamily="18" charset="0"/>
              </a:rPr>
              <a:t>)</a:t>
            </a:r>
            <a:endParaRPr lang="en-US" baseline="-25000" dirty="0">
              <a:latin typeface="Times" pitchFamily="18" charset="0"/>
            </a:endParaRPr>
          </a:p>
        </p:txBody>
      </p:sp>
      <p:cxnSp>
        <p:nvCxnSpPr>
          <p:cNvPr id="23" name="Curved Connector 22"/>
          <p:cNvCxnSpPr>
            <a:stCxn id="15" idx="1"/>
            <a:endCxn id="22" idx="1"/>
          </p:cNvCxnSpPr>
          <p:nvPr/>
        </p:nvCxnSpPr>
        <p:spPr>
          <a:xfrm rot="10800000" flipH="1" flipV="1">
            <a:off x="456394" y="3439973"/>
            <a:ext cx="9587" cy="2248420"/>
          </a:xfrm>
          <a:prstGeom prst="curvedConnector3">
            <a:avLst>
              <a:gd name="adj1" fmla="val -4552196"/>
            </a:avLst>
          </a:prstGeom>
          <a:ln>
            <a:headEnd type="non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374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 animBg="1"/>
      <p:bldP spid="12" grpId="0" animBg="1"/>
      <p:bldP spid="13" grpId="0" animBg="1"/>
      <p:bldP spid="15" grpId="0" animBg="1"/>
      <p:bldP spid="21" grpId="0" animBg="1"/>
      <p:bldP spid="5" grpId="0" animBg="1"/>
      <p:bldP spid="16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and Evaluation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5501576" cy="122869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Prototype in Java</a:t>
            </a:r>
          </a:p>
          <a:p>
            <a:r>
              <a:rPr lang="en-US" dirty="0" smtClean="0"/>
              <a:t>Simulation - </a:t>
            </a:r>
            <a:r>
              <a:rPr lang="en-US" dirty="0" err="1" smtClean="0"/>
              <a:t>FreePastry</a:t>
            </a:r>
            <a:r>
              <a:rPr lang="en-US" dirty="0" smtClean="0"/>
              <a:t> Simulator</a:t>
            </a:r>
          </a:p>
          <a:p>
            <a:r>
              <a:rPr lang="en-US" dirty="0" smtClean="0"/>
              <a:t>Experiments on </a:t>
            </a:r>
            <a:r>
              <a:rPr lang="en-US" dirty="0" err="1" smtClean="0"/>
              <a:t>PlanetLab</a:t>
            </a:r>
            <a:r>
              <a:rPr lang="en-US" dirty="0" smtClean="0"/>
              <a:t> – </a:t>
            </a:r>
            <a:r>
              <a:rPr lang="en-US" dirty="0" err="1" smtClean="0"/>
              <a:t>Kademlia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FF12-2B07-9D4B-A911-C3BCF171DAF8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9208" y="3160401"/>
            <a:ext cx="3755366" cy="37167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Simulation (60 Statuses)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4931434" y="3136826"/>
            <a:ext cx="3755366" cy="37167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Experiment on </a:t>
            </a:r>
            <a:r>
              <a:rPr lang="en-US" sz="1400" dirty="0" err="1"/>
              <a:t>PlanetLab</a:t>
            </a:r>
            <a:r>
              <a:rPr lang="en-US" sz="1400" dirty="0"/>
              <a:t> (</a:t>
            </a:r>
            <a:r>
              <a:rPr lang="en-US" sz="1400" dirty="0" smtClean="0"/>
              <a:t>12 </a:t>
            </a:r>
            <a:r>
              <a:rPr lang="en-US" sz="1400" dirty="0"/>
              <a:t>Statuses)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5774759"/>
              </p:ext>
            </p:extLst>
          </p:nvPr>
        </p:nvGraphicFramePr>
        <p:xfrm>
          <a:off x="0" y="3404513"/>
          <a:ext cx="4931434" cy="3147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5141658"/>
              </p:ext>
            </p:extLst>
          </p:nvPr>
        </p:nvGraphicFramePr>
        <p:xfrm>
          <a:off x="4931434" y="3572610"/>
          <a:ext cx="3755365" cy="2979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6804389" y="1600201"/>
            <a:ext cx="1750013" cy="65484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Cryptography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804389" y="2374672"/>
            <a:ext cx="1750013" cy="65484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Progressive Lookup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3236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Graphic spid="9" grpId="0">
        <p:bldAsOne/>
      </p:bldGraphic>
      <p:bldGraphic spid="14" grpId="0">
        <p:bldAsOne/>
      </p:bldGraphic>
      <p:bldP spid="6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2943156"/>
          </a:xfrm>
        </p:spPr>
        <p:txBody>
          <a:bodyPr>
            <a:normAutofit/>
          </a:bodyPr>
          <a:lstStyle/>
          <a:p>
            <a:r>
              <a:rPr lang="en-US" dirty="0" smtClean="0"/>
              <a:t>Contribution</a:t>
            </a:r>
          </a:p>
          <a:p>
            <a:pPr lvl="1"/>
            <a:r>
              <a:rPr lang="en-US" dirty="0" smtClean="0"/>
              <a:t>Design and prototype of a decentralized OSN</a:t>
            </a:r>
          </a:p>
          <a:p>
            <a:pPr lvl="1"/>
            <a:r>
              <a:rPr lang="en-US" dirty="0" smtClean="0"/>
              <a:t>Preliminary performance results</a:t>
            </a:r>
            <a:endParaRPr lang="en-US" dirty="0"/>
          </a:p>
          <a:p>
            <a:r>
              <a:rPr lang="en-US" dirty="0" smtClean="0"/>
              <a:t>Ongoing </a:t>
            </a:r>
            <a:r>
              <a:rPr lang="en-US" dirty="0"/>
              <a:t>Work</a:t>
            </a:r>
            <a:endParaRPr lang="en-US" dirty="0" smtClean="0"/>
          </a:p>
          <a:p>
            <a:pPr lvl="1"/>
            <a:r>
              <a:rPr lang="en-US" dirty="0" smtClean="0"/>
              <a:t>Optimizations in cryptography and DHT Lookup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FF12-2B07-9D4B-A911-C3BCF171DAF8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shir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72" y="4701848"/>
            <a:ext cx="1371600" cy="1371600"/>
          </a:xfrm>
          <a:prstGeom prst="rect">
            <a:avLst/>
          </a:prstGeom>
        </p:spPr>
      </p:pic>
      <p:pic>
        <p:nvPicPr>
          <p:cNvPr id="5" name="Picture 4" descr="mittal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5" b="13589"/>
          <a:stretch/>
        </p:blipFill>
        <p:spPr>
          <a:xfrm>
            <a:off x="2708305" y="4701848"/>
            <a:ext cx="1292982" cy="1371600"/>
          </a:xfrm>
          <a:prstGeom prst="rect">
            <a:avLst/>
          </a:prstGeom>
        </p:spPr>
      </p:pic>
      <p:pic>
        <p:nvPicPr>
          <p:cNvPr id="6" name="Picture 5" descr="apu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8" b="28527"/>
          <a:stretch/>
        </p:blipFill>
        <p:spPr>
          <a:xfrm>
            <a:off x="4712078" y="4704193"/>
            <a:ext cx="1371600" cy="1371600"/>
          </a:xfrm>
          <a:prstGeom prst="rect">
            <a:avLst/>
          </a:prstGeom>
        </p:spPr>
      </p:pic>
      <p:pic>
        <p:nvPicPr>
          <p:cNvPr id="7" name="Picture 6" descr="nikita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9" r="7769"/>
          <a:stretch/>
        </p:blipFill>
        <p:spPr>
          <a:xfrm>
            <a:off x="6846477" y="4704193"/>
            <a:ext cx="1371600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3066" y="6075793"/>
            <a:ext cx="163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Shirin</a:t>
            </a:r>
            <a:r>
              <a:rPr lang="en-US" dirty="0" smtClean="0"/>
              <a:t> </a:t>
            </a:r>
            <a:r>
              <a:rPr lang="en-US" dirty="0" err="1" smtClean="0"/>
              <a:t>Nilizadeh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97099" y="6113820"/>
            <a:ext cx="151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Prateek</a:t>
            </a:r>
            <a:r>
              <a:rPr lang="en-US" dirty="0" smtClean="0"/>
              <a:t> Mittal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9159" y="6113820"/>
            <a:ext cx="1360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Apu</a:t>
            </a:r>
            <a:r>
              <a:rPr lang="en-US" dirty="0" smtClean="0"/>
              <a:t> </a:t>
            </a:r>
            <a:r>
              <a:rPr lang="en-US" dirty="0" err="1" smtClean="0"/>
              <a:t>Kapadia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46477" y="6158498"/>
            <a:ext cx="14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Nikita </a:t>
            </a:r>
            <a:r>
              <a:rPr lang="en-US" dirty="0" err="1" smtClean="0"/>
              <a:t>Borisov</a:t>
            </a:r>
            <a:endParaRPr lang="en-US" dirty="0"/>
          </a:p>
        </p:txBody>
      </p:sp>
      <p:pic>
        <p:nvPicPr>
          <p:cNvPr id="13" name="Picture 12" descr="q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468" y="0"/>
            <a:ext cx="2008532" cy="200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78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FF12-2B07-9D4B-A911-C3BCF171DA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26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1-03-23 at 4.32.1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5" y="4059401"/>
            <a:ext cx="6491715" cy="1902915"/>
          </a:xfrm>
          <a:prstGeom prst="rect">
            <a:avLst/>
          </a:prstGeom>
        </p:spPr>
      </p:pic>
      <p:pic>
        <p:nvPicPr>
          <p:cNvPr id="10" name="Picture 9" descr="Screen shot 2011-03-23 at 4.33.5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1" y="1513269"/>
            <a:ext cx="5753313" cy="234756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</a:t>
            </a:r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FF12-2B07-9D4B-A911-C3BCF171DAF8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 descr="zuckerber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826" y="1513269"/>
            <a:ext cx="3403966" cy="372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7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Decentralization -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7113" y="1721010"/>
            <a:ext cx="4536185" cy="1882214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Availability</a:t>
            </a:r>
          </a:p>
          <a:p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Access control by others</a:t>
            </a:r>
          </a:p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Confidentiality/Integrity</a:t>
            </a:r>
          </a:p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Malicious activities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FF12-2B07-9D4B-A911-C3BCF171DAF8}" type="slidenum">
              <a:rPr lang="en-US" smtClean="0"/>
              <a:t>3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02922" y="3165377"/>
            <a:ext cx="1163410" cy="88790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400" dirty="0" smtClean="0">
                <a:solidFill>
                  <a:schemeClr val="tx1"/>
                </a:solidFill>
              </a:rPr>
              <a:t>Provider</a:t>
            </a:r>
            <a:endParaRPr lang="en-US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2961178" y="3330561"/>
            <a:ext cx="914400" cy="545325"/>
            <a:chOff x="2548570" y="1138392"/>
            <a:chExt cx="841833" cy="572757"/>
          </a:xfrm>
        </p:grpSpPr>
        <p:sp>
          <p:nvSpPr>
            <p:cNvPr id="8" name="Rounded Rectangle 7"/>
            <p:cNvSpPr/>
            <p:nvPr/>
          </p:nvSpPr>
          <p:spPr>
            <a:xfrm>
              <a:off x="2548570" y="1138392"/>
              <a:ext cx="841833" cy="57275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2576530" y="1166352"/>
              <a:ext cx="785913" cy="5168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smtClean="0"/>
                <a:t>Trusted Party</a:t>
              </a:r>
              <a:endParaRPr lang="en-US" sz="14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32565" y="2271426"/>
            <a:ext cx="914400" cy="545325"/>
            <a:chOff x="1436331" y="244"/>
            <a:chExt cx="790016" cy="572757"/>
          </a:xfrm>
        </p:grpSpPr>
        <p:sp>
          <p:nvSpPr>
            <p:cNvPr id="11" name="Rounded Rectangle 10"/>
            <p:cNvSpPr/>
            <p:nvPr/>
          </p:nvSpPr>
          <p:spPr>
            <a:xfrm>
              <a:off x="1436331" y="244"/>
              <a:ext cx="790016" cy="57275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ounded Rectangle 4"/>
            <p:cNvSpPr/>
            <p:nvPr/>
          </p:nvSpPr>
          <p:spPr>
            <a:xfrm>
              <a:off x="1464291" y="17361"/>
              <a:ext cx="734096" cy="5168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smtClean="0"/>
                <a:t>Myself</a:t>
              </a:r>
              <a:endParaRPr lang="en-US" sz="1400" kern="1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7796" y="3330561"/>
            <a:ext cx="914400" cy="545325"/>
            <a:chOff x="264615" y="1138392"/>
            <a:chExt cx="857155" cy="572757"/>
          </a:xfrm>
        </p:grpSpPr>
        <p:sp>
          <p:nvSpPr>
            <p:cNvPr id="14" name="Rounded Rectangle 13"/>
            <p:cNvSpPr/>
            <p:nvPr/>
          </p:nvSpPr>
          <p:spPr>
            <a:xfrm>
              <a:off x="264615" y="1138392"/>
              <a:ext cx="857155" cy="57275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/>
            <p:cNvSpPr/>
            <p:nvPr/>
          </p:nvSpPr>
          <p:spPr>
            <a:xfrm>
              <a:off x="292575" y="1166352"/>
              <a:ext cx="801235" cy="5168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smtClean="0"/>
                <a:t>Hybrid</a:t>
              </a:r>
              <a:endParaRPr lang="en-US" sz="1400" kern="1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18610" y="4411228"/>
            <a:ext cx="914400" cy="545325"/>
            <a:chOff x="1364058" y="2276539"/>
            <a:chExt cx="934563" cy="572757"/>
          </a:xfrm>
        </p:grpSpPr>
        <p:sp>
          <p:nvSpPr>
            <p:cNvPr id="17" name="Rounded Rectangle 16"/>
            <p:cNvSpPr/>
            <p:nvPr/>
          </p:nvSpPr>
          <p:spPr>
            <a:xfrm>
              <a:off x="1364058" y="2276539"/>
              <a:ext cx="934563" cy="57275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ounded Rectangle 4"/>
            <p:cNvSpPr/>
            <p:nvPr/>
          </p:nvSpPr>
          <p:spPr>
            <a:xfrm>
              <a:off x="1392018" y="2304499"/>
              <a:ext cx="878643" cy="5168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smtClean="0"/>
                <a:t>Untrusted Party</a:t>
              </a:r>
              <a:endParaRPr lang="en-US" sz="1400" kern="1200" dirty="0"/>
            </a:p>
          </p:txBody>
        </p:sp>
      </p:grpSp>
      <p:cxnSp>
        <p:nvCxnSpPr>
          <p:cNvPr id="20" name="Straight Arrow Connector 19"/>
          <p:cNvCxnSpPr>
            <a:endCxn id="8" idx="1"/>
          </p:cNvCxnSpPr>
          <p:nvPr/>
        </p:nvCxnSpPr>
        <p:spPr>
          <a:xfrm flipV="1">
            <a:off x="2566332" y="3603224"/>
            <a:ext cx="365760" cy="610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0"/>
            <a:endCxn id="11" idx="2"/>
          </p:cNvCxnSpPr>
          <p:nvPr/>
        </p:nvCxnSpPr>
        <p:spPr>
          <a:xfrm flipV="1">
            <a:off x="1984627" y="2816751"/>
            <a:ext cx="5138" cy="34862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4" idx="3"/>
          </p:cNvCxnSpPr>
          <p:nvPr/>
        </p:nvCxnSpPr>
        <p:spPr>
          <a:xfrm flipH="1" flipV="1">
            <a:off x="1042196" y="3603224"/>
            <a:ext cx="360725" cy="610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4"/>
            <a:endCxn id="18" idx="0"/>
          </p:cNvCxnSpPr>
          <p:nvPr/>
        </p:nvCxnSpPr>
        <p:spPr>
          <a:xfrm flipH="1">
            <a:off x="1975810" y="4053278"/>
            <a:ext cx="8817" cy="38457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Content Placeholder 2"/>
          <p:cNvSpPr txBox="1">
            <a:spLocks/>
          </p:cNvSpPr>
          <p:nvPr/>
        </p:nvSpPr>
        <p:spPr>
          <a:xfrm>
            <a:off x="4357113" y="3849264"/>
            <a:ext cx="4677185" cy="2754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Existing Research</a:t>
            </a:r>
          </a:p>
          <a:p>
            <a:pPr lvl="1"/>
            <a:r>
              <a:rPr lang="en-US" sz="2000" dirty="0" smtClean="0"/>
              <a:t>Diaspora</a:t>
            </a:r>
            <a:r>
              <a:rPr lang="en-US" sz="2000" dirty="0"/>
              <a:t>* [</a:t>
            </a:r>
            <a:r>
              <a:rPr lang="en-US" sz="2000" dirty="0">
                <a:latin typeface="Courier"/>
                <a:cs typeface="Courier"/>
              </a:rPr>
              <a:t>http://</a:t>
            </a:r>
            <a:r>
              <a:rPr lang="en-US" sz="2000" dirty="0" err="1">
                <a:latin typeface="Courier"/>
                <a:cs typeface="Courier"/>
              </a:rPr>
              <a:t>joindiaspora.com</a:t>
            </a:r>
            <a:r>
              <a:rPr lang="en-US" sz="2000" dirty="0"/>
              <a:t>]</a:t>
            </a:r>
          </a:p>
          <a:p>
            <a:pPr lvl="1"/>
            <a:r>
              <a:rPr lang="en-US" sz="2000" dirty="0" err="1"/>
              <a:t>LotusNet</a:t>
            </a:r>
            <a:r>
              <a:rPr lang="en-US" sz="2000" dirty="0"/>
              <a:t> [Aiello et al. ’12]</a:t>
            </a:r>
          </a:p>
          <a:p>
            <a:pPr lvl="1"/>
            <a:r>
              <a:rPr lang="en-US" sz="2000" dirty="0" err="1"/>
              <a:t>SafeBook</a:t>
            </a:r>
            <a:r>
              <a:rPr lang="en-US" sz="2000" dirty="0"/>
              <a:t> [</a:t>
            </a:r>
            <a:r>
              <a:rPr lang="en-US" sz="2000" dirty="0" err="1"/>
              <a:t>Cutillo</a:t>
            </a:r>
            <a:r>
              <a:rPr lang="en-US" sz="2000" dirty="0"/>
              <a:t> et al. ’09 ]</a:t>
            </a:r>
          </a:p>
          <a:p>
            <a:pPr lvl="1"/>
            <a:r>
              <a:rPr lang="en-US" sz="2000" dirty="0" err="1"/>
              <a:t>PeerSoN</a:t>
            </a:r>
            <a:r>
              <a:rPr lang="en-US" sz="2000" dirty="0"/>
              <a:t> [</a:t>
            </a:r>
            <a:r>
              <a:rPr lang="en-US" sz="2000" dirty="0" err="1"/>
              <a:t>Buchegger</a:t>
            </a:r>
            <a:r>
              <a:rPr lang="en-US" sz="2000" dirty="0"/>
              <a:t> et al. ’09]</a:t>
            </a:r>
          </a:p>
          <a:p>
            <a:pPr lvl="1"/>
            <a:r>
              <a:rPr lang="en-US" sz="2000" dirty="0"/>
              <a:t>Persona [Baden et al. </a:t>
            </a:r>
            <a:r>
              <a:rPr lang="fr-FR" sz="2000" dirty="0"/>
              <a:t>’</a:t>
            </a:r>
            <a:r>
              <a:rPr lang="en-US" sz="2000" dirty="0"/>
              <a:t>09]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73791" y="5327404"/>
            <a:ext cx="3004549" cy="1181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80"/>
              </a:spcBef>
            </a:pPr>
            <a:r>
              <a:rPr lang="en-US" sz="2400" dirty="0" smtClean="0"/>
              <a:t>DHT</a:t>
            </a:r>
          </a:p>
          <a:p>
            <a:pPr>
              <a:spcBef>
                <a:spcPts val="1280"/>
              </a:spcBef>
            </a:pPr>
            <a:r>
              <a:rPr lang="en-US" sz="2400" dirty="0" smtClean="0"/>
              <a:t>Cryptography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503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FF12-2B07-9D4B-A911-C3BCF171DAF8}" type="slidenum">
              <a:rPr lang="en-US" smtClean="0"/>
              <a:t>4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0" y="0"/>
            <a:ext cx="7107988" cy="6858000"/>
            <a:chOff x="1016000" y="0"/>
            <a:chExt cx="7107988" cy="6858000"/>
          </a:xfrm>
        </p:grpSpPr>
        <p:pic>
          <p:nvPicPr>
            <p:cNvPr id="7" name="Picture 6" descr="fb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000" y="0"/>
              <a:ext cx="7107988" cy="68580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832059" y="650439"/>
              <a:ext cx="3200722" cy="12595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702901" y="2609614"/>
              <a:ext cx="1875584" cy="1160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583734" y="3226613"/>
              <a:ext cx="786736" cy="1160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34040" y="5949795"/>
              <a:ext cx="1914626" cy="1160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90366" y="6298332"/>
              <a:ext cx="786736" cy="1160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58732" y="5918823"/>
              <a:ext cx="786736" cy="1160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68842" y="6298332"/>
              <a:ext cx="254036" cy="2578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7200013" y="2193940"/>
            <a:ext cx="1865259" cy="1063417"/>
          </a:xfrm>
          <a:prstGeom prst="roundRect">
            <a:avLst/>
          </a:prstGeom>
          <a:pattFill prst="horzBrick">
            <a:fgClr>
              <a:prstClr val="black"/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Wall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3200114" y="2359132"/>
            <a:ext cx="1486787" cy="733034"/>
          </a:xfrm>
          <a:prstGeom prst="wedgeEllipseCallout">
            <a:avLst>
              <a:gd name="adj1" fmla="val -120833"/>
              <a:gd name="adj2" fmla="val 10334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</a:t>
            </a:r>
            <a:endParaRPr lang="en-US" dirty="0"/>
          </a:p>
        </p:txBody>
      </p:sp>
      <p:sp>
        <p:nvSpPr>
          <p:cNvPr id="21" name="Oval Callout 20"/>
          <p:cNvSpPr/>
          <p:nvPr/>
        </p:nvSpPr>
        <p:spPr>
          <a:xfrm>
            <a:off x="7200013" y="5699313"/>
            <a:ext cx="1637213" cy="733034"/>
          </a:xfrm>
          <a:prstGeom prst="wedgeEllipseCallout">
            <a:avLst>
              <a:gd name="adj1" fmla="val -64076"/>
              <a:gd name="adj2" fmla="val 35739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Comment</a:t>
            </a:r>
            <a:endParaRPr lang="en-US" dirty="0"/>
          </a:p>
        </p:txBody>
      </p:sp>
      <p:sp>
        <p:nvSpPr>
          <p:cNvPr id="22" name="Oval Callout 21"/>
          <p:cNvSpPr/>
          <p:nvPr/>
        </p:nvSpPr>
        <p:spPr>
          <a:xfrm>
            <a:off x="7200013" y="4233245"/>
            <a:ext cx="1486787" cy="733034"/>
          </a:xfrm>
          <a:prstGeom prst="wedgeEllipseCallout">
            <a:avLst>
              <a:gd name="adj1" fmla="val -67361"/>
              <a:gd name="adj2" fmla="val 8081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23" name="Oval Callout 22"/>
          <p:cNvSpPr/>
          <p:nvPr/>
        </p:nvSpPr>
        <p:spPr>
          <a:xfrm>
            <a:off x="1986074" y="4966279"/>
            <a:ext cx="1486787" cy="733034"/>
          </a:xfrm>
          <a:prstGeom prst="wedgeEllipseCallout">
            <a:avLst>
              <a:gd name="adj1" fmla="val -67361"/>
              <a:gd name="adj2" fmla="val 8081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148093" y="74658"/>
            <a:ext cx="1957284" cy="8311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OSN Data is complicated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8139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80"/>
              </a:spcBef>
            </a:pPr>
            <a:r>
              <a:rPr lang="en-US" dirty="0"/>
              <a:t>Address the </a:t>
            </a:r>
            <a:r>
              <a:rPr lang="en-US" dirty="0" smtClean="0"/>
              <a:t>challenges</a:t>
            </a:r>
          </a:p>
          <a:p>
            <a:pPr lvl="1">
              <a:spcBef>
                <a:spcPts val="1280"/>
              </a:spcBef>
            </a:pPr>
            <a:r>
              <a:rPr lang="en-US" dirty="0" smtClean="0"/>
              <a:t>Decentralization of </a:t>
            </a:r>
            <a:r>
              <a:rPr lang="en-US" dirty="0"/>
              <a:t>the OSN </a:t>
            </a:r>
            <a:r>
              <a:rPr lang="en-US" dirty="0" smtClean="0"/>
              <a:t>architecture</a:t>
            </a:r>
          </a:p>
          <a:p>
            <a:pPr lvl="1">
              <a:spcBef>
                <a:spcPts val="1280"/>
              </a:spcBef>
            </a:pPr>
            <a:r>
              <a:rPr lang="en-US" dirty="0" smtClean="0"/>
              <a:t>Advanced cryptography</a:t>
            </a:r>
          </a:p>
          <a:p>
            <a:pPr lvl="1">
              <a:spcBef>
                <a:spcPts val="1280"/>
              </a:spcBef>
            </a:pPr>
            <a:r>
              <a:rPr lang="en-US" dirty="0" smtClean="0"/>
              <a:t>Other </a:t>
            </a:r>
            <a:r>
              <a:rPr lang="en-US" dirty="0"/>
              <a:t>design </a:t>
            </a:r>
            <a:r>
              <a:rPr lang="en-US" dirty="0" smtClean="0"/>
              <a:t>philosophes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FF12-2B07-9D4B-A911-C3BCF171DA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050009" y="1353079"/>
            <a:ext cx="4939386" cy="4938712"/>
            <a:chOff x="1016000" y="0"/>
            <a:chExt cx="7107988" cy="6858000"/>
          </a:xfrm>
        </p:grpSpPr>
        <p:pic>
          <p:nvPicPr>
            <p:cNvPr id="19" name="Picture 18" descr="fb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000" y="0"/>
              <a:ext cx="7107988" cy="685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Rectangle 19"/>
            <p:cNvSpPr/>
            <p:nvPr/>
          </p:nvSpPr>
          <p:spPr>
            <a:xfrm>
              <a:off x="4832059" y="650439"/>
              <a:ext cx="3200722" cy="12595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905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702901" y="2609614"/>
              <a:ext cx="1875584" cy="1160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905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83734" y="3226613"/>
              <a:ext cx="786736" cy="1160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905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034040" y="5949795"/>
              <a:ext cx="1914626" cy="1160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905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190366" y="6298332"/>
              <a:ext cx="786736" cy="1160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905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958732" y="5918823"/>
              <a:ext cx="786736" cy="1160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905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868842" y="6298332"/>
              <a:ext cx="254036" cy="2578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9050" cmpd="sng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Data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658897761"/>
              </p:ext>
            </p:extLst>
          </p:nvPr>
        </p:nvGraphicFramePr>
        <p:xfrm>
          <a:off x="0" y="1664818"/>
          <a:ext cx="2178621" cy="2801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0" name="Rounded Rectangle 59"/>
          <p:cNvSpPr/>
          <p:nvPr/>
        </p:nvSpPr>
        <p:spPr>
          <a:xfrm>
            <a:off x="112092" y="1643069"/>
            <a:ext cx="1279606" cy="70720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6" name="Rounded Rectangle 85"/>
          <p:cNvSpPr/>
          <p:nvPr/>
        </p:nvSpPr>
        <p:spPr>
          <a:xfrm>
            <a:off x="4080983" y="3609052"/>
            <a:ext cx="2410839" cy="799478"/>
          </a:xfrm>
          <a:prstGeom prst="roundRect">
            <a:avLst/>
          </a:prstGeom>
          <a:noFill/>
          <a:ln w="381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/>
          <p:cNvSpPr/>
          <p:nvPr/>
        </p:nvSpPr>
        <p:spPr>
          <a:xfrm>
            <a:off x="6950802" y="5723145"/>
            <a:ext cx="1028888" cy="498335"/>
          </a:xfrm>
          <a:prstGeom prst="roundRect">
            <a:avLst/>
          </a:prstGeom>
          <a:noFill/>
          <a:ln w="381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645587" y="2600346"/>
            <a:ext cx="1280592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Status Message</a:t>
            </a:r>
            <a:endParaRPr lang="en-US" sz="1200" dirty="0"/>
          </a:p>
        </p:txBody>
      </p:sp>
      <p:sp>
        <p:nvSpPr>
          <p:cNvPr id="89" name="TextBox 88"/>
          <p:cNvSpPr txBox="1"/>
          <p:nvPr/>
        </p:nvSpPr>
        <p:spPr>
          <a:xfrm>
            <a:off x="457200" y="3176819"/>
            <a:ext cx="1566483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Friend or Family </a:t>
            </a:r>
            <a:r>
              <a:rPr lang="en-US" sz="1200" dirty="0" err="1" smtClean="0"/>
              <a:t>Alice|Friend</a:t>
            </a:r>
            <a:r>
              <a:rPr lang="en-US" sz="1200" dirty="0" smtClean="0"/>
              <a:t> &amp; Family</a:t>
            </a:r>
          </a:p>
        </p:txBody>
      </p:sp>
      <p:graphicFrame>
        <p:nvGraphicFramePr>
          <p:cNvPr id="90" name="Diagram 89"/>
          <p:cNvGraphicFramePr/>
          <p:nvPr>
            <p:extLst>
              <p:ext uri="{D42A27DB-BD31-4B8C-83A1-F6EECF244321}">
                <p14:modId xmlns:p14="http://schemas.microsoft.com/office/powerpoint/2010/main" val="1436689420"/>
              </p:ext>
            </p:extLst>
          </p:nvPr>
        </p:nvGraphicFramePr>
        <p:xfrm>
          <a:off x="1601542" y="4445644"/>
          <a:ext cx="1884459" cy="1910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91" name="TextBox 90"/>
          <p:cNvSpPr txBox="1"/>
          <p:nvPr/>
        </p:nvSpPr>
        <p:spPr>
          <a:xfrm>
            <a:off x="457200" y="4035860"/>
            <a:ext cx="1468979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CommentReference</a:t>
            </a:r>
            <a:endParaRPr lang="en-US" sz="1200" dirty="0" smtClean="0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1311264" y="4146234"/>
            <a:ext cx="290279" cy="4026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4" name="Group 113"/>
          <p:cNvGrpSpPr/>
          <p:nvPr/>
        </p:nvGrpSpPr>
        <p:grpSpPr>
          <a:xfrm>
            <a:off x="4050009" y="1353079"/>
            <a:ext cx="4939386" cy="4938712"/>
            <a:chOff x="4050009" y="1353079"/>
            <a:chExt cx="4939386" cy="4938712"/>
          </a:xfrm>
        </p:grpSpPr>
        <p:grpSp>
          <p:nvGrpSpPr>
            <p:cNvPr id="84" name="Group 83"/>
            <p:cNvGrpSpPr/>
            <p:nvPr/>
          </p:nvGrpSpPr>
          <p:grpSpPr>
            <a:xfrm>
              <a:off x="4050009" y="1353079"/>
              <a:ext cx="4939386" cy="4938712"/>
              <a:chOff x="3737618" y="1334948"/>
              <a:chExt cx="5409084" cy="5523051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4125887" y="3933606"/>
                <a:ext cx="2285883" cy="361355"/>
              </a:xfrm>
              <a:prstGeom prst="ellipse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6690543" y="5856194"/>
                <a:ext cx="1557992" cy="361355"/>
              </a:xfrm>
              <a:prstGeom prst="ellipse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Picture 63" descr="smiley.jp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6742" y="2035841"/>
                <a:ext cx="401793" cy="401793"/>
              </a:xfrm>
              <a:prstGeom prst="rect">
                <a:avLst/>
              </a:prstGeom>
            </p:spPr>
          </p:pic>
          <p:pic>
            <p:nvPicPr>
              <p:cNvPr id="65" name="Picture 64" descr="smiley.jp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0038" y="2169200"/>
                <a:ext cx="401793" cy="401793"/>
              </a:xfrm>
              <a:prstGeom prst="rect">
                <a:avLst/>
              </a:prstGeom>
            </p:spPr>
          </p:pic>
          <p:pic>
            <p:nvPicPr>
              <p:cNvPr id="68" name="Picture 67" descr="smiley.jp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4685" y="3890954"/>
                <a:ext cx="182438" cy="182438"/>
              </a:xfrm>
              <a:prstGeom prst="rect">
                <a:avLst/>
              </a:prstGeom>
            </p:spPr>
          </p:pic>
          <p:pic>
            <p:nvPicPr>
              <p:cNvPr id="69" name="Picture 68" descr="smiley.jp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3763" y="3860916"/>
                <a:ext cx="182438" cy="182438"/>
              </a:xfrm>
              <a:prstGeom prst="rect">
                <a:avLst/>
              </a:prstGeom>
            </p:spPr>
          </p:pic>
          <p:pic>
            <p:nvPicPr>
              <p:cNvPr id="70" name="Picture 69" descr="smiley.jp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6043" y="3890954"/>
                <a:ext cx="182438" cy="182438"/>
              </a:xfrm>
              <a:prstGeom prst="rect">
                <a:avLst/>
              </a:prstGeom>
            </p:spPr>
          </p:pic>
          <p:pic>
            <p:nvPicPr>
              <p:cNvPr id="71" name="Picture 70" descr="smiley.jp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4951" y="3842387"/>
                <a:ext cx="182438" cy="182438"/>
              </a:xfrm>
              <a:prstGeom prst="rect">
                <a:avLst/>
              </a:prstGeom>
            </p:spPr>
          </p:pic>
          <p:pic>
            <p:nvPicPr>
              <p:cNvPr id="72" name="Picture 71" descr="smiley.jp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2513" y="3890954"/>
                <a:ext cx="182438" cy="182438"/>
              </a:xfrm>
              <a:prstGeom prst="rect">
                <a:avLst/>
              </a:prstGeom>
            </p:spPr>
          </p:pic>
          <p:pic>
            <p:nvPicPr>
              <p:cNvPr id="73" name="Picture 72" descr="smiley.jp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0075" y="3785646"/>
                <a:ext cx="182438" cy="182438"/>
              </a:xfrm>
              <a:prstGeom prst="rect">
                <a:avLst/>
              </a:prstGeom>
            </p:spPr>
          </p:pic>
          <p:pic>
            <p:nvPicPr>
              <p:cNvPr id="74" name="Picture 73" descr="smiley.jp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6742" y="4002159"/>
                <a:ext cx="254234" cy="254234"/>
              </a:xfrm>
              <a:prstGeom prst="rect">
                <a:avLst/>
              </a:prstGeom>
            </p:spPr>
          </p:pic>
          <p:pic>
            <p:nvPicPr>
              <p:cNvPr id="75" name="Picture 74" descr="smiley.jp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2121" y="4043353"/>
                <a:ext cx="251607" cy="251607"/>
              </a:xfrm>
              <a:prstGeom prst="rect">
                <a:avLst/>
              </a:prstGeom>
            </p:spPr>
          </p:pic>
          <p:pic>
            <p:nvPicPr>
              <p:cNvPr id="76" name="Picture 75" descr="smiley.jp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3605" y="5795950"/>
                <a:ext cx="182438" cy="182438"/>
              </a:xfrm>
              <a:prstGeom prst="rect">
                <a:avLst/>
              </a:prstGeom>
            </p:spPr>
          </p:pic>
          <p:pic>
            <p:nvPicPr>
              <p:cNvPr id="77" name="Picture 76" descr="smiley.jp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7389" y="5730372"/>
                <a:ext cx="182438" cy="182438"/>
              </a:xfrm>
              <a:prstGeom prst="rect">
                <a:avLst/>
              </a:prstGeom>
            </p:spPr>
          </p:pic>
          <p:pic>
            <p:nvPicPr>
              <p:cNvPr id="78" name="Picture 77" descr="smiley.jp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1722" y="5680012"/>
                <a:ext cx="233328" cy="233328"/>
              </a:xfrm>
              <a:prstGeom prst="rect">
                <a:avLst/>
              </a:prstGeom>
            </p:spPr>
          </p:pic>
          <p:pic>
            <p:nvPicPr>
              <p:cNvPr id="79" name="Picture 78" descr="smiley.jp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5050" y="5730372"/>
                <a:ext cx="233328" cy="233328"/>
              </a:xfrm>
              <a:prstGeom prst="rect">
                <a:avLst/>
              </a:prstGeom>
            </p:spPr>
          </p:pic>
          <p:pic>
            <p:nvPicPr>
              <p:cNvPr id="80" name="Picture 79" descr="smiley.jp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38378" y="5763573"/>
                <a:ext cx="233328" cy="233328"/>
              </a:xfrm>
              <a:prstGeom prst="rect">
                <a:avLst/>
              </a:prstGeom>
            </p:spPr>
          </p:pic>
          <p:pic>
            <p:nvPicPr>
              <p:cNvPr id="81" name="Picture 80" descr="smiley.jp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1027" y="5622866"/>
                <a:ext cx="233328" cy="233328"/>
              </a:xfrm>
              <a:prstGeom prst="rect">
                <a:avLst/>
              </a:prstGeom>
            </p:spPr>
          </p:pic>
          <p:pic>
            <p:nvPicPr>
              <p:cNvPr id="82" name="Picture 81" descr="smiley.jp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3118" y="5761982"/>
                <a:ext cx="233328" cy="233328"/>
              </a:xfrm>
              <a:prstGeom prst="rect">
                <a:avLst/>
              </a:prstGeom>
            </p:spPr>
          </p:pic>
          <p:pic>
            <p:nvPicPr>
              <p:cNvPr id="83" name="Picture 82" descr="smiley.jp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6224" y="5761982"/>
                <a:ext cx="233328" cy="233328"/>
              </a:xfrm>
              <a:prstGeom prst="rect">
                <a:avLst/>
              </a:prstGeom>
            </p:spPr>
          </p:pic>
          <p:pic>
            <p:nvPicPr>
              <p:cNvPr id="63" name="Picture 62" descr="fb-album.png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7618" y="1334948"/>
                <a:ext cx="5409084" cy="5523051"/>
              </a:xfrm>
              <a:prstGeom prst="rect">
                <a:avLst/>
              </a:prstGeom>
            </p:spPr>
          </p:pic>
        </p:grpSp>
        <p:pic>
          <p:nvPicPr>
            <p:cNvPr id="96" name="Picture 95" descr="smiley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1063" y="1999384"/>
              <a:ext cx="286365" cy="286365"/>
            </a:xfrm>
            <a:prstGeom prst="rect">
              <a:avLst/>
            </a:prstGeom>
          </p:spPr>
        </p:pic>
        <p:pic>
          <p:nvPicPr>
            <p:cNvPr id="97" name="Picture 96" descr="smiley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7428" y="2099067"/>
              <a:ext cx="286365" cy="286365"/>
            </a:xfrm>
            <a:prstGeom prst="rect">
              <a:avLst/>
            </a:prstGeom>
          </p:spPr>
        </p:pic>
        <p:pic>
          <p:nvPicPr>
            <p:cNvPr id="98" name="Picture 97" descr="smiley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1888" y="3548163"/>
              <a:ext cx="175740" cy="175740"/>
            </a:xfrm>
            <a:prstGeom prst="rect">
              <a:avLst/>
            </a:prstGeom>
          </p:spPr>
        </p:pic>
        <p:pic>
          <p:nvPicPr>
            <p:cNvPr id="99" name="Picture 98" descr="smiley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288" y="3619759"/>
              <a:ext cx="175740" cy="175740"/>
            </a:xfrm>
            <a:prstGeom prst="rect">
              <a:avLst/>
            </a:prstGeom>
          </p:spPr>
        </p:pic>
        <p:pic>
          <p:nvPicPr>
            <p:cNvPr id="100" name="Picture 99" descr="smiley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936" y="3619759"/>
              <a:ext cx="175740" cy="175740"/>
            </a:xfrm>
            <a:prstGeom prst="rect">
              <a:avLst/>
            </a:prstGeom>
          </p:spPr>
        </p:pic>
        <p:pic>
          <p:nvPicPr>
            <p:cNvPr id="101" name="Picture 100" descr="smiley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710" y="3599195"/>
              <a:ext cx="175740" cy="175740"/>
            </a:xfrm>
            <a:prstGeom prst="rect">
              <a:avLst/>
            </a:prstGeom>
          </p:spPr>
        </p:pic>
        <p:pic>
          <p:nvPicPr>
            <p:cNvPr id="102" name="Picture 101" descr="smiley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156" y="3605140"/>
              <a:ext cx="175740" cy="175740"/>
            </a:xfrm>
            <a:prstGeom prst="rect">
              <a:avLst/>
            </a:prstGeom>
          </p:spPr>
        </p:pic>
        <p:pic>
          <p:nvPicPr>
            <p:cNvPr id="103" name="Picture 102" descr="smiley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4909" y="3659705"/>
              <a:ext cx="175740" cy="175740"/>
            </a:xfrm>
            <a:prstGeom prst="rect">
              <a:avLst/>
            </a:prstGeom>
          </p:spPr>
        </p:pic>
        <p:pic>
          <p:nvPicPr>
            <p:cNvPr id="104" name="Picture 103" descr="smiley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5080" y="5342107"/>
              <a:ext cx="175740" cy="175740"/>
            </a:xfrm>
            <a:prstGeom prst="rect">
              <a:avLst/>
            </a:prstGeom>
          </p:spPr>
        </p:pic>
        <p:pic>
          <p:nvPicPr>
            <p:cNvPr id="105" name="Picture 104" descr="smiley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676" y="5254354"/>
              <a:ext cx="175740" cy="175740"/>
            </a:xfrm>
            <a:prstGeom prst="rect">
              <a:avLst/>
            </a:prstGeom>
          </p:spPr>
        </p:pic>
        <p:pic>
          <p:nvPicPr>
            <p:cNvPr id="106" name="Picture 105" descr="smiley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272" y="5236694"/>
              <a:ext cx="209909" cy="209909"/>
            </a:xfrm>
            <a:prstGeom prst="rect">
              <a:avLst/>
            </a:prstGeom>
          </p:spPr>
        </p:pic>
        <p:pic>
          <p:nvPicPr>
            <p:cNvPr id="107" name="Picture 106" descr="smiley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6977" y="5295334"/>
              <a:ext cx="209909" cy="209909"/>
            </a:xfrm>
            <a:prstGeom prst="rect">
              <a:avLst/>
            </a:prstGeom>
          </p:spPr>
        </p:pic>
        <p:pic>
          <p:nvPicPr>
            <p:cNvPr id="108" name="Picture 107" descr="smiley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248" y="5307938"/>
              <a:ext cx="209909" cy="209909"/>
            </a:xfrm>
            <a:prstGeom prst="rect">
              <a:avLst/>
            </a:prstGeom>
          </p:spPr>
        </p:pic>
        <p:pic>
          <p:nvPicPr>
            <p:cNvPr id="109" name="Picture 108" descr="smiley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517" y="5202983"/>
              <a:ext cx="209909" cy="209909"/>
            </a:xfrm>
            <a:prstGeom prst="rect">
              <a:avLst/>
            </a:prstGeom>
          </p:spPr>
        </p:pic>
        <p:pic>
          <p:nvPicPr>
            <p:cNvPr id="110" name="Picture 109" descr="smiley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847" y="5306167"/>
              <a:ext cx="209909" cy="209909"/>
            </a:xfrm>
            <a:prstGeom prst="rect">
              <a:avLst/>
            </a:prstGeom>
          </p:spPr>
        </p:pic>
        <p:pic>
          <p:nvPicPr>
            <p:cNvPr id="111" name="Picture 110" descr="smiley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247" y="5341648"/>
              <a:ext cx="209909" cy="209909"/>
            </a:xfrm>
            <a:prstGeom prst="rect">
              <a:avLst/>
            </a:prstGeom>
          </p:spPr>
        </p:pic>
        <p:pic>
          <p:nvPicPr>
            <p:cNvPr id="112" name="Picture 111" descr="smiley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1063" y="3726004"/>
              <a:ext cx="209909" cy="209909"/>
            </a:xfrm>
            <a:prstGeom prst="rect">
              <a:avLst/>
            </a:prstGeom>
          </p:spPr>
        </p:pic>
        <p:pic>
          <p:nvPicPr>
            <p:cNvPr id="113" name="Picture 112" descr="smiley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2416" y="3763081"/>
              <a:ext cx="209909" cy="209909"/>
            </a:xfrm>
            <a:prstGeom prst="rect">
              <a:avLst/>
            </a:prstGeom>
          </p:spPr>
        </p:pic>
      </p:grpSp>
      <p:pic>
        <p:nvPicPr>
          <p:cNvPr id="85" name="Picture 84" descr="fb-pic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004" y="1346312"/>
            <a:ext cx="4934607" cy="497826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5" name="TextBox 114"/>
          <p:cNvSpPr txBox="1"/>
          <p:nvPr/>
        </p:nvSpPr>
        <p:spPr>
          <a:xfrm>
            <a:off x="118157" y="1256885"/>
            <a:ext cx="141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Alice’s Status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1647860" y="635356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Bob’s Comment</a:t>
            </a:r>
            <a:endParaRPr lang="en-US" dirty="0"/>
          </a:p>
        </p:txBody>
      </p: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767164"/>
              </p:ext>
            </p:extLst>
          </p:nvPr>
        </p:nvGraphicFramePr>
        <p:xfrm>
          <a:off x="2178621" y="2779205"/>
          <a:ext cx="1666700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667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/>
                        <a:t>Read</a:t>
                      </a:r>
                      <a:endParaRPr lang="en-US" sz="1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Write/Delete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Append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143360" y="3999922"/>
            <a:ext cx="2788651" cy="3518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4580" tIns="52290" rIns="104580" bIns="52290" rtlCol="0">
            <a:spAutoFit/>
          </a:bodyPr>
          <a:lstStyle/>
          <a:p>
            <a:pPr algn="ctr"/>
            <a:r>
              <a:rPr lang="en-US" sz="1600" dirty="0" smtClean="0">
                <a:latin typeface="Times" pitchFamily="18" charset="0"/>
              </a:rPr>
              <a:t>ID, Read-Policy, Write-Policy</a:t>
            </a:r>
            <a:endParaRPr lang="en-US" sz="1600" dirty="0">
              <a:latin typeface="Times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073916" y="1346968"/>
            <a:ext cx="4890011" cy="5036249"/>
            <a:chOff x="4073916" y="1346968"/>
            <a:chExt cx="4890011" cy="5036249"/>
          </a:xfrm>
        </p:grpSpPr>
        <p:pic>
          <p:nvPicPr>
            <p:cNvPr id="3" name="Picture 2" descr="fb-stat.png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711" b="-636"/>
            <a:stretch/>
          </p:blipFill>
          <p:spPr>
            <a:xfrm>
              <a:off x="4073916" y="1346968"/>
              <a:ext cx="4890011" cy="503624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515863" y="3695104"/>
              <a:ext cx="758587" cy="1019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684234" y="3947462"/>
              <a:ext cx="914031" cy="1019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686097" y="5800892"/>
              <a:ext cx="914400" cy="1019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319897" y="3919947"/>
              <a:ext cx="281534" cy="2941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319897" y="5780327"/>
              <a:ext cx="281534" cy="2941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1138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60" grpId="0" animBg="1"/>
      <p:bldP spid="60" grpId="1" animBg="1"/>
      <p:bldP spid="86" grpId="0" animBg="1"/>
      <p:bldP spid="87" grpId="0" animBg="1"/>
      <p:bldP spid="88" grpId="0" animBg="1"/>
      <p:bldP spid="89" grpId="0" animBg="1"/>
      <p:bldGraphic spid="90" grpId="0">
        <p:bldAsOne/>
      </p:bldGraphic>
      <p:bldP spid="91" grpId="0" animBg="1"/>
      <p:bldP spid="115" grpId="0"/>
      <p:bldP spid="116" grpId="0"/>
      <p:bldP spid="6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– Privacy Policy</a:t>
            </a:r>
            <a:endParaRPr lang="en-US" dirty="0"/>
          </a:p>
        </p:txBody>
      </p:sp>
      <p:sp>
        <p:nvSpPr>
          <p:cNvPr id="36" name="Content Placeholder 35"/>
          <p:cNvSpPr>
            <a:spLocks noGrp="1"/>
          </p:cNvSpPr>
          <p:nvPr>
            <p:ph idx="1"/>
          </p:nvPr>
        </p:nvSpPr>
        <p:spPr>
          <a:xfrm>
            <a:off x="2694712" y="5327404"/>
            <a:ext cx="5992088" cy="1125362"/>
          </a:xfrm>
        </p:spPr>
        <p:txBody>
          <a:bodyPr>
            <a:normAutofit/>
          </a:bodyPr>
          <a:lstStyle/>
          <a:p>
            <a:r>
              <a:rPr lang="en-US" dirty="0" smtClean="0"/>
              <a:t>Restrictive Policy on comments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429401177"/>
              </p:ext>
            </p:extLst>
          </p:nvPr>
        </p:nvGraphicFramePr>
        <p:xfrm>
          <a:off x="3926977" y="2289558"/>
          <a:ext cx="1905951" cy="2801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3" name="Straight Arrow Connector 92"/>
          <p:cNvCxnSpPr/>
          <p:nvPr/>
        </p:nvCxnSpPr>
        <p:spPr>
          <a:xfrm flipV="1">
            <a:off x="5832928" y="2560461"/>
            <a:ext cx="741959" cy="224739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3862126" y="1839744"/>
            <a:ext cx="63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graphicFrame>
        <p:nvGraphicFramePr>
          <p:cNvPr id="92" name="Diagram 91"/>
          <p:cNvGraphicFramePr/>
          <p:nvPr>
            <p:extLst>
              <p:ext uri="{D42A27DB-BD31-4B8C-83A1-F6EECF244321}">
                <p14:modId xmlns:p14="http://schemas.microsoft.com/office/powerpoint/2010/main" val="3883840669"/>
              </p:ext>
            </p:extLst>
          </p:nvPr>
        </p:nvGraphicFramePr>
        <p:xfrm>
          <a:off x="6574887" y="2318228"/>
          <a:ext cx="1725470" cy="1832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4" name="TextBox 93"/>
          <p:cNvSpPr txBox="1"/>
          <p:nvPr/>
        </p:nvSpPr>
        <p:spPr>
          <a:xfrm>
            <a:off x="6510035" y="1839744"/>
            <a:ext cx="55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871822" y="1839744"/>
            <a:ext cx="2012912" cy="3299341"/>
            <a:chOff x="1263151" y="1594827"/>
            <a:chExt cx="1597458" cy="3299341"/>
          </a:xfrm>
        </p:grpSpPr>
        <p:graphicFrame>
          <p:nvGraphicFramePr>
            <p:cNvPr id="95" name="Diagram 94"/>
            <p:cNvGraphicFramePr/>
            <p:nvPr>
              <p:extLst>
                <p:ext uri="{D42A27DB-BD31-4B8C-83A1-F6EECF244321}">
                  <p14:modId xmlns:p14="http://schemas.microsoft.com/office/powerpoint/2010/main" val="3281247016"/>
                </p:ext>
              </p:extLst>
            </p:nvPr>
          </p:nvGraphicFramePr>
          <p:xfrm>
            <a:off x="1263151" y="2092692"/>
            <a:ext cx="1597458" cy="280147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sp>
          <p:nvSpPr>
            <p:cNvPr id="117" name="TextBox 116"/>
            <p:cNvSpPr txBox="1"/>
            <p:nvPr/>
          </p:nvSpPr>
          <p:spPr>
            <a:xfrm>
              <a:off x="1312463" y="1594827"/>
              <a:ext cx="63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Alice</a:t>
              </a:r>
              <a:endParaRPr lang="en-US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1498057" y="3070684"/>
              <a:ext cx="131883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1498057" y="3268956"/>
              <a:ext cx="131883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2806465" y="2723739"/>
            <a:ext cx="1120513" cy="1402964"/>
            <a:chOff x="2806465" y="2560461"/>
            <a:chExt cx="1120513" cy="1402964"/>
          </a:xfrm>
        </p:grpSpPr>
        <p:cxnSp>
          <p:nvCxnSpPr>
            <p:cNvPr id="120" name="Straight Arrow Connector 119"/>
            <p:cNvCxnSpPr/>
            <p:nvPr/>
          </p:nvCxnSpPr>
          <p:spPr>
            <a:xfrm flipV="1">
              <a:off x="2806465" y="2560461"/>
              <a:ext cx="1120513" cy="485816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>
              <a:off x="2806465" y="3209001"/>
              <a:ext cx="649749" cy="374221"/>
            </a:xfrm>
            <a:prstGeom prst="straightConnector1">
              <a:avLst/>
            </a:prstGeom>
            <a:ln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>
              <a:off x="2806465" y="3419936"/>
              <a:ext cx="540892" cy="543489"/>
            </a:xfrm>
            <a:prstGeom prst="straightConnector1">
              <a:avLst/>
            </a:prstGeom>
            <a:ln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Oval 26"/>
          <p:cNvSpPr/>
          <p:nvPr/>
        </p:nvSpPr>
        <p:spPr>
          <a:xfrm>
            <a:off x="4236985" y="3843194"/>
            <a:ext cx="1487085" cy="443296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6911966" y="3650395"/>
            <a:ext cx="1261391" cy="47630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35064" y="3019907"/>
            <a:ext cx="1471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StatusReference</a:t>
            </a:r>
            <a:r>
              <a:rPr lang="en-US" sz="1400" baseline="-25000" dirty="0" smtClean="0"/>
              <a:t>1</a:t>
            </a:r>
            <a:endParaRPr lang="en-US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2847740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/>
      <p:bldP spid="27" grpId="0" animBg="1"/>
      <p:bldP spid="123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DHT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Provides</a:t>
            </a:r>
          </a:p>
          <a:p>
            <a:pPr lvl="1"/>
            <a:r>
              <a:rPr lang="en-US" dirty="0" smtClean="0"/>
              <a:t>Storage/Lookup Operation</a:t>
            </a:r>
          </a:p>
          <a:p>
            <a:pPr lvl="1"/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Append Operation</a:t>
            </a:r>
          </a:p>
          <a:p>
            <a:endParaRPr lang="en-US" dirty="0" smtClean="0"/>
          </a:p>
          <a:p>
            <a:r>
              <a:rPr lang="en-US" dirty="0" smtClean="0"/>
              <a:t>Verifies</a:t>
            </a:r>
          </a:p>
          <a:p>
            <a:pPr lvl="1"/>
            <a:r>
              <a:rPr lang="en-US" dirty="0" smtClean="0"/>
              <a:t>Write policy</a:t>
            </a:r>
          </a:p>
          <a:p>
            <a:pPr lvl="1"/>
            <a:r>
              <a:rPr lang="en-US" dirty="0" smtClean="0"/>
              <a:t>Append policy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8000"/>
                </a:solidFill>
              </a:rPr>
              <a:t>Can not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Relate data to its owner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Figure out data owner’s social graph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FF12-2B07-9D4B-A911-C3BCF171DAF8}" type="slidenum">
              <a:rPr lang="en-US" smtClean="0"/>
              <a:t>8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173780" y="1192914"/>
            <a:ext cx="3366668" cy="3855362"/>
            <a:chOff x="5034230" y="1192914"/>
            <a:chExt cx="3366668" cy="3855362"/>
          </a:xfrm>
        </p:grpSpPr>
        <p:sp>
          <p:nvSpPr>
            <p:cNvPr id="6" name="Arc 5"/>
            <p:cNvSpPr/>
            <p:nvPr/>
          </p:nvSpPr>
          <p:spPr>
            <a:xfrm rot="847761">
              <a:off x="5943604" y="2037716"/>
              <a:ext cx="2055221" cy="1220134"/>
            </a:xfrm>
            <a:prstGeom prst="arc">
              <a:avLst>
                <a:gd name="adj1" fmla="val 14188532"/>
                <a:gd name="adj2" fmla="val 20660023"/>
              </a:avLst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C:\Users\Admin\AppData\Local\Microsoft\Windows\Temporary Internet Files\Content.IE5\0XIMA7BA\MC900432612[1]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145" y="1594836"/>
              <a:ext cx="649017" cy="610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rc 7"/>
            <p:cNvSpPr/>
            <p:nvPr/>
          </p:nvSpPr>
          <p:spPr>
            <a:xfrm rot="7036365" flipH="1" flipV="1">
              <a:off x="5168296" y="2262553"/>
              <a:ext cx="1932241" cy="1415829"/>
            </a:xfrm>
            <a:prstGeom prst="arc">
              <a:avLst>
                <a:gd name="adj1" fmla="val 15352914"/>
                <a:gd name="adj2" fmla="val 20493710"/>
              </a:avLst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C:\Users\Admin\AppData\Local\Microsoft\Windows\Temporary Internet Files\Content.IE5\EQ4FG6E8\MC900432611[1]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230" y="2719738"/>
              <a:ext cx="649017" cy="610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Arc 9"/>
            <p:cNvSpPr/>
            <p:nvPr/>
          </p:nvSpPr>
          <p:spPr>
            <a:xfrm rot="4541443" flipV="1">
              <a:off x="5168477" y="2728336"/>
              <a:ext cx="1931879" cy="1604568"/>
            </a:xfrm>
            <a:prstGeom prst="arc">
              <a:avLst>
                <a:gd name="adj1" fmla="val 14188532"/>
                <a:gd name="adj2" fmla="val 18714890"/>
              </a:avLst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/>
            <p:cNvSpPr/>
            <p:nvPr/>
          </p:nvSpPr>
          <p:spPr>
            <a:xfrm flipV="1">
              <a:off x="5170871" y="1192914"/>
              <a:ext cx="3079203" cy="3503096"/>
            </a:xfrm>
            <a:prstGeom prst="arc">
              <a:avLst>
                <a:gd name="adj1" fmla="val 13990558"/>
                <a:gd name="adj2" fmla="val 19291732"/>
              </a:avLst>
            </a:prstGeom>
            <a:ln w="76200"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4" descr="C:\Users\sjahid2\AppData\Local\Microsoft\Windows\Temporary Internet Files\Content.IE5\KYJ3452G\MCj0432625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51881" y="2459098"/>
              <a:ext cx="649017" cy="644727"/>
            </a:xfrm>
            <a:prstGeom prst="rect">
              <a:avLst/>
            </a:prstGeom>
            <a:noFill/>
          </p:spPr>
        </p:pic>
        <p:pic>
          <p:nvPicPr>
            <p:cNvPr id="13" name="Picture 2" descr="C:\Users\Admin\AppData\Local\Microsoft\Windows\Temporary Internet Files\Content.IE5\UJHON99Z\MC900432609[1]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6327" y="3708544"/>
              <a:ext cx="649017" cy="610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Arc 13"/>
            <p:cNvSpPr/>
            <p:nvPr/>
          </p:nvSpPr>
          <p:spPr>
            <a:xfrm rot="6085092">
              <a:off x="5654192" y="2575359"/>
              <a:ext cx="2895600" cy="2050234"/>
            </a:xfrm>
            <a:prstGeom prst="arc">
              <a:avLst>
                <a:gd name="adj1" fmla="val 14188532"/>
                <a:gd name="adj2" fmla="val 15990167"/>
              </a:avLst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823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– Confidentiality and </a:t>
            </a:r>
            <a:r>
              <a:rPr lang="en-US" dirty="0" smtClean="0"/>
              <a:t>Integrity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759" y="1600200"/>
            <a:ext cx="5316111" cy="4525963"/>
          </a:xfrm>
        </p:spPr>
        <p:txBody>
          <a:bodyPr>
            <a:normAutofit/>
          </a:bodyPr>
          <a:lstStyle/>
          <a:p>
            <a:r>
              <a:rPr lang="en-US" sz="2800" dirty="0"/>
              <a:t>Attribute-based Encryption</a:t>
            </a:r>
          </a:p>
          <a:p>
            <a:pPr lvl="1"/>
            <a:r>
              <a:rPr lang="en-US" sz="2400" dirty="0"/>
              <a:t>User-defined attribute-based </a:t>
            </a:r>
            <a:r>
              <a:rPr lang="en-US" sz="2400" dirty="0" smtClean="0"/>
              <a:t>policy</a:t>
            </a:r>
          </a:p>
          <a:p>
            <a:pPr lvl="1"/>
            <a:r>
              <a:rPr lang="en-US" sz="2400" dirty="0" smtClean="0"/>
              <a:t>Frequent </a:t>
            </a:r>
            <a:r>
              <a:rPr lang="en-US" sz="2400" dirty="0"/>
              <a:t>revocation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FF12-2B07-9D4B-A911-C3BCF171DAF8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2" descr="C:\Users\sjahid2\AppData\Local\Microsoft\Windows\Temporary Internet Files\Content.IE5\O52I1IER\MCj0432609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05042" y="2739707"/>
            <a:ext cx="677337" cy="714366"/>
          </a:xfrm>
          <a:prstGeom prst="rect">
            <a:avLst/>
          </a:prstGeom>
          <a:noFill/>
        </p:spPr>
      </p:pic>
      <p:pic>
        <p:nvPicPr>
          <p:cNvPr id="6" name="Picture 4" descr="C:\Users\sjahid2\AppData\Local\Microsoft\Windows\Temporary Internet Files\Content.IE5\KYJ3452G\MCj0432625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38242" y="4433435"/>
            <a:ext cx="574465" cy="607102"/>
          </a:xfrm>
          <a:prstGeom prst="rect">
            <a:avLst/>
          </a:prstGeom>
          <a:noFill/>
        </p:spPr>
      </p:pic>
      <p:pic>
        <p:nvPicPr>
          <p:cNvPr id="7" name="Picture 5" descr="C:\Users\sjahid2\AppData\Local\Microsoft\Windows\Temporary Internet Files\Content.IE5\JW9SNZ0E\MCj0432626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4854" y="4433435"/>
            <a:ext cx="546221" cy="607102"/>
          </a:xfrm>
          <a:prstGeom prst="rect">
            <a:avLst/>
          </a:prstGeom>
          <a:noFill/>
        </p:spPr>
      </p:pic>
      <p:pic>
        <p:nvPicPr>
          <p:cNvPr id="8" name="Picture 7" descr="C:\Users\sjahid2\AppData\Local\Microsoft\Windows\Temporary Internet Files\Content.IE5\JW9SNZ0E\MCj04326230000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05043" y="4465207"/>
            <a:ext cx="609232" cy="607102"/>
          </a:xfrm>
          <a:prstGeom prst="rect">
            <a:avLst/>
          </a:prstGeom>
          <a:noFill/>
        </p:spPr>
      </p:pic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 flipH="1">
            <a:off x="5325475" y="3454073"/>
            <a:ext cx="1118236" cy="97936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7" idx="0"/>
          </p:cNvCxnSpPr>
          <p:nvPr/>
        </p:nvCxnSpPr>
        <p:spPr>
          <a:xfrm>
            <a:off x="6443711" y="3454073"/>
            <a:ext cx="1064254" cy="97936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8" idx="0"/>
          </p:cNvCxnSpPr>
          <p:nvPr/>
        </p:nvCxnSpPr>
        <p:spPr>
          <a:xfrm flipH="1">
            <a:off x="6409659" y="3454073"/>
            <a:ext cx="34052" cy="101113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09642" y="5001183"/>
            <a:ext cx="781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+mn-lt"/>
              </a:rPr>
              <a:t>Bob</a:t>
            </a:r>
            <a:endParaRPr lang="en-US" sz="2800" baseline="-250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76442" y="4988070"/>
            <a:ext cx="96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+mn-lt"/>
              </a:rPr>
              <a:t>Carol</a:t>
            </a:r>
            <a:endParaRPr lang="en-US" sz="2800" baseline="-250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95642" y="4988070"/>
            <a:ext cx="1049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+mn-lt"/>
              </a:rPr>
              <a:t>Diana</a:t>
            </a:r>
            <a:endParaRPr lang="en-US" sz="2800" baseline="-25000" dirty="0">
              <a:solidFill>
                <a:prstClr val="black"/>
              </a:solidFill>
              <a:latin typeface="+mn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181242" y="1690235"/>
            <a:ext cx="762000" cy="796528"/>
            <a:chOff x="2667000" y="1600200"/>
            <a:chExt cx="762000" cy="796528"/>
          </a:xfrm>
        </p:grpSpPr>
        <p:grpSp>
          <p:nvGrpSpPr>
            <p:cNvPr id="18" name="Group 3"/>
            <p:cNvGrpSpPr>
              <a:grpSpLocks/>
            </p:cNvGrpSpPr>
            <p:nvPr/>
          </p:nvGrpSpPr>
          <p:grpSpPr bwMode="auto">
            <a:xfrm>
              <a:off x="2819400" y="1600200"/>
              <a:ext cx="609600" cy="796528"/>
              <a:chOff x="288" y="1440"/>
              <a:chExt cx="336" cy="446"/>
            </a:xfrm>
          </p:grpSpPr>
          <p:pic>
            <p:nvPicPr>
              <p:cNvPr id="20" name="Picture 4" descr="MCj04325990000[1]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" y="1440"/>
                <a:ext cx="336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Text Box 5"/>
              <p:cNvSpPr txBox="1">
                <a:spLocks noChangeArrowheads="1"/>
              </p:cNvSpPr>
              <p:nvPr/>
            </p:nvSpPr>
            <p:spPr bwMode="auto">
              <a:xfrm>
                <a:off x="336" y="1593"/>
                <a:ext cx="203" cy="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4389438" eaLnBrk="0" hangingPunct="0">
                  <a:defRPr sz="6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defTabSz="4389438" eaLnBrk="0" hangingPunct="0">
                  <a:defRPr sz="6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defTabSz="4389438" eaLnBrk="0" hangingPunct="0">
                  <a:defRPr sz="6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defTabSz="4389438" eaLnBrk="0" hangingPunct="0">
                  <a:defRPr sz="6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defTabSz="4389438" eaLnBrk="0" hangingPunct="0">
                  <a:defRPr sz="6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defTabSz="43894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6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defTabSz="43894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6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defTabSz="43894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6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defTabSz="43894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6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sz="2800">
                    <a:latin typeface="+mn-lt"/>
                  </a:rPr>
                  <a:t>1</a:t>
                </a:r>
              </a:p>
            </p:txBody>
          </p:sp>
        </p:grpSp>
        <p:pic>
          <p:nvPicPr>
            <p:cNvPr id="19" name="Picture 10" descr="MCj04315980000[1]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752600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Group 88"/>
          <p:cNvGrpSpPr>
            <a:grpSpLocks/>
          </p:cNvGrpSpPr>
          <p:nvPr/>
        </p:nvGrpSpPr>
        <p:grpSpPr bwMode="auto">
          <a:xfrm>
            <a:off x="6567542" y="1454337"/>
            <a:ext cx="1710124" cy="1351181"/>
            <a:chOff x="3744" y="912"/>
            <a:chExt cx="1104" cy="1440"/>
          </a:xfrm>
        </p:grpSpPr>
        <p:sp>
          <p:nvSpPr>
            <p:cNvPr id="23" name="Oval 4"/>
            <p:cNvSpPr>
              <a:spLocks noChangeArrowheads="1"/>
            </p:cNvSpPr>
            <p:nvPr/>
          </p:nvSpPr>
          <p:spPr bwMode="auto">
            <a:xfrm>
              <a:off x="3888" y="1536"/>
              <a:ext cx="384" cy="384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4389438"/>
              <a:r>
                <a:rPr lang="en-US" sz="1600" dirty="0">
                  <a:solidFill>
                    <a:schemeClr val="tx1"/>
                  </a:solidFill>
                </a:rPr>
                <a:t>AND</a:t>
              </a:r>
            </a:p>
          </p:txBody>
        </p:sp>
        <p:sp>
          <p:nvSpPr>
            <p:cNvPr id="24" name="Rectangle 5"/>
            <p:cNvSpPr>
              <a:spLocks noChangeArrowheads="1"/>
            </p:cNvSpPr>
            <p:nvPr/>
          </p:nvSpPr>
          <p:spPr bwMode="auto">
            <a:xfrm>
              <a:off x="4320" y="1584"/>
              <a:ext cx="52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algn="ctr" defTabSz="4389438"/>
              <a:r>
                <a:rPr lang="en-US" sz="1600" dirty="0" smtClean="0"/>
                <a:t>Colleague</a:t>
              </a:r>
              <a:endParaRPr lang="en-US" sz="1600" dirty="0"/>
            </a:p>
          </p:txBody>
        </p:sp>
        <p:sp>
          <p:nvSpPr>
            <p:cNvPr id="25" name="Line 6"/>
            <p:cNvSpPr>
              <a:spLocks noChangeShapeType="1"/>
            </p:cNvSpPr>
            <p:nvPr/>
          </p:nvSpPr>
          <p:spPr bwMode="auto">
            <a:xfrm flipH="1">
              <a:off x="3888" y="1920"/>
              <a:ext cx="144" cy="24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4128" y="2160"/>
              <a:ext cx="46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algn="ctr" defTabSz="4389438"/>
              <a:r>
                <a:rPr lang="en-US" sz="1600" dirty="0" smtClean="0"/>
                <a:t>Neighbor</a:t>
              </a:r>
              <a:endParaRPr lang="en-US" sz="1600" dirty="0"/>
            </a:p>
          </p:txBody>
        </p:sp>
        <p:sp>
          <p:nvSpPr>
            <p:cNvPr id="27" name="Line 8"/>
            <p:cNvSpPr>
              <a:spLocks noChangeShapeType="1"/>
            </p:cNvSpPr>
            <p:nvPr/>
          </p:nvSpPr>
          <p:spPr bwMode="auto">
            <a:xfrm>
              <a:off x="4128" y="1920"/>
              <a:ext cx="144" cy="24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28" name="Oval 9"/>
            <p:cNvSpPr>
              <a:spLocks noChangeArrowheads="1"/>
            </p:cNvSpPr>
            <p:nvPr/>
          </p:nvSpPr>
          <p:spPr bwMode="auto">
            <a:xfrm>
              <a:off x="4128" y="912"/>
              <a:ext cx="384" cy="384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4389438"/>
              <a:r>
                <a:rPr lang="en-US" sz="1600" dirty="0">
                  <a:solidFill>
                    <a:schemeClr val="tx1"/>
                  </a:solidFill>
                </a:rPr>
                <a:t>OR</a:t>
              </a:r>
            </a:p>
          </p:txBody>
        </p:sp>
        <p:sp>
          <p:nvSpPr>
            <p:cNvPr id="29" name="Line 10"/>
            <p:cNvSpPr>
              <a:spLocks noChangeShapeType="1"/>
            </p:cNvSpPr>
            <p:nvPr/>
          </p:nvSpPr>
          <p:spPr bwMode="auto">
            <a:xfrm flipH="1">
              <a:off x="4128" y="1296"/>
              <a:ext cx="144" cy="24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30" name="Line 11"/>
            <p:cNvSpPr>
              <a:spLocks noChangeShapeType="1"/>
            </p:cNvSpPr>
            <p:nvPr/>
          </p:nvSpPr>
          <p:spPr bwMode="auto">
            <a:xfrm>
              <a:off x="4368" y="1296"/>
              <a:ext cx="192" cy="28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31" name="Rectangle 12"/>
            <p:cNvSpPr>
              <a:spLocks noChangeArrowheads="1"/>
            </p:cNvSpPr>
            <p:nvPr/>
          </p:nvSpPr>
          <p:spPr bwMode="auto">
            <a:xfrm>
              <a:off x="3744" y="2160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algn="ctr" defTabSz="4389438"/>
              <a:r>
                <a:rPr lang="en-US" sz="1600" dirty="0" smtClean="0"/>
                <a:t>Friend</a:t>
              </a:r>
              <a:endParaRPr lang="en-US" sz="1600" dirty="0"/>
            </a:p>
          </p:txBody>
        </p:sp>
      </p:grpSp>
      <p:pic>
        <p:nvPicPr>
          <p:cNvPr id="32" name="Picture 6" descr="C:\Users\sjahid2\AppData\Local\Microsoft\Windows\Temporary Internet Files\Content.IE5\3LWSD7PQ\MC900433903[1]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842" y="5501039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271895" y="5572863"/>
            <a:ext cx="1183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friend, </a:t>
            </a:r>
          </a:p>
          <a:p>
            <a:r>
              <a:rPr lang="en-US" sz="2000" dirty="0" smtClean="0"/>
              <a:t>neighbor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46452" y="5572749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colleague</a:t>
            </a:r>
          </a:p>
        </p:txBody>
      </p:sp>
      <p:pic>
        <p:nvPicPr>
          <p:cNvPr id="35" name="Picture 6" descr="C:\Users\sjahid2\AppData\Local\Microsoft\Windows\Temporary Internet Files\Content.IE5\3LWSD7PQ\MC900433903[1]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901" y="550023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7260375" y="5539704"/>
            <a:ext cx="12843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friend,</a:t>
            </a:r>
          </a:p>
          <a:p>
            <a:r>
              <a:rPr lang="en-US" sz="2000" dirty="0" smtClean="0"/>
              <a:t>colleague</a:t>
            </a:r>
          </a:p>
        </p:txBody>
      </p:sp>
      <p:pic>
        <p:nvPicPr>
          <p:cNvPr id="37" name="Picture 6" descr="C:\Users\sjahid2\AppData\Local\Microsoft\Windows\Temporary Internet Files\Content.IE5\3LWSD7PQ\MC900433903[1]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824" y="542403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5746452" y="3366635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Alice</a:t>
            </a:r>
            <a:endParaRPr lang="en-US" sz="2000" dirty="0"/>
          </a:p>
        </p:txBody>
      </p:sp>
      <p:pic>
        <p:nvPicPr>
          <p:cNvPr id="39" name="Picture 6" descr="C:\Users\sjahid2\AppData\Local\Microsoft\Windows\Temporary Internet Files\Content.IE5\3LWSD7PQ\MC900433903[1]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842" y="5501039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C:\Users\sjahid2\AppData\Local\Microsoft\Windows\Temporary Internet Files\Content.IE5\3LWSD7PQ\MC900433903[1]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901" y="550023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C:\Users\sjahid2\AppData\Local\Microsoft\Windows\Temporary Internet Files\Content.IE5\3LWSD7PQ\MC900433903[1]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824" y="542403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7991642" cy="365125"/>
          </a:xfrm>
        </p:spPr>
        <p:txBody>
          <a:bodyPr/>
          <a:lstStyle/>
          <a:p>
            <a:r>
              <a:rPr lang="en-US" dirty="0" err="1" smtClean="0"/>
              <a:t>S.Jahid</a:t>
            </a:r>
            <a:r>
              <a:rPr lang="en-US" dirty="0" smtClean="0"/>
              <a:t>, </a:t>
            </a:r>
            <a:r>
              <a:rPr lang="en-US" dirty="0" err="1" smtClean="0"/>
              <a:t>P.Mittal</a:t>
            </a:r>
            <a:r>
              <a:rPr lang="en-US" dirty="0" smtClean="0"/>
              <a:t>, </a:t>
            </a:r>
            <a:r>
              <a:rPr lang="en-US" dirty="0" err="1" smtClean="0"/>
              <a:t>N.Borisov</a:t>
            </a:r>
            <a:r>
              <a:rPr lang="en-US" dirty="0" smtClean="0"/>
              <a:t>, </a:t>
            </a:r>
            <a:r>
              <a:rPr lang="en-US" b="1" dirty="0" smtClean="0"/>
              <a:t>EASiER: Encryption-based Access Control in Social Networks with Efficient Revocation</a:t>
            </a:r>
          </a:p>
        </p:txBody>
      </p:sp>
    </p:spTree>
    <p:extLst>
      <p:ext uri="{BB962C8B-B14F-4D97-AF65-F5344CB8AC3E}">
        <p14:creationId xmlns:p14="http://schemas.microsoft.com/office/powerpoint/2010/main" val="1799496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3235</TotalTime>
  <Words>470</Words>
  <Application>Microsoft Macintosh PowerPoint</Application>
  <PresentationFormat>On-screen Show (4:3)</PresentationFormat>
  <Paragraphs>167</Paragraphs>
  <Slides>13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DECENT: A Decentralized Architecture for Enforcing Privacy in Online Social Networks</vt:lpstr>
      <vt:lpstr>Privacy Issues</vt:lpstr>
      <vt:lpstr>Decentralization - Challenges</vt:lpstr>
      <vt:lpstr>PowerPoint Presentation</vt:lpstr>
      <vt:lpstr>Our Contribution</vt:lpstr>
      <vt:lpstr>Design – Data Structure</vt:lpstr>
      <vt:lpstr>Design – Privacy Policy</vt:lpstr>
      <vt:lpstr>Design - DHT</vt:lpstr>
      <vt:lpstr>Design – Confidentiality and Integrity</vt:lpstr>
      <vt:lpstr>Design – Confidentiality and Integrity</vt:lpstr>
      <vt:lpstr>Implementation and Evaluation</vt:lpstr>
      <vt:lpstr>Conclusion</vt:lpstr>
      <vt:lpstr>PowerPoint Presentation</vt:lpstr>
    </vt:vector>
  </TitlesOfParts>
  <Manager/>
  <Company>University of Illinois at Urbana-Champaign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DECENT: A Decentralized Architecture for Enforcing Privacy in Online Social Networks</dc:title>
  <dc:subject/>
  <dc:creator>Sonia Jahid</dc:creator>
  <cp:keywords/>
  <dc:description/>
  <cp:lastModifiedBy>Sonia Jahid</cp:lastModifiedBy>
  <cp:revision>970</cp:revision>
  <dcterms:created xsi:type="dcterms:W3CDTF">2012-03-06T04:04:29Z</dcterms:created>
  <dcterms:modified xsi:type="dcterms:W3CDTF">2012-03-19T08:46:20Z</dcterms:modified>
  <cp:category/>
</cp:coreProperties>
</file>